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08DF0-ADD5-413F-8247-FEF289C92D21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9022F-5311-442C-957A-AF373233F1CC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08DF0-ADD5-413F-8247-FEF289C92D21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9022F-5311-442C-957A-AF373233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08DF0-ADD5-413F-8247-FEF289C92D21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9022F-5311-442C-957A-AF373233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08DF0-ADD5-413F-8247-FEF289C92D21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9022F-5311-442C-957A-AF373233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08DF0-ADD5-413F-8247-FEF289C92D21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9022F-5311-442C-957A-AF373233F1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08DF0-ADD5-413F-8247-FEF289C92D21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9022F-5311-442C-957A-AF373233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08DF0-ADD5-413F-8247-FEF289C92D21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9022F-5311-442C-957A-AF373233F1C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08DF0-ADD5-413F-8247-FEF289C92D21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9022F-5311-442C-957A-AF373233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08DF0-ADD5-413F-8247-FEF289C92D21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9022F-5311-442C-957A-AF373233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208DF0-ADD5-413F-8247-FEF289C92D21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3A9022F-5311-442C-957A-AF373233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F208DF0-ADD5-413F-8247-FEF289C92D21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3A9022F-5311-442C-957A-AF373233F1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F208DF0-ADD5-413F-8247-FEF289C92D21}" type="datetimeFigureOut">
              <a:rPr lang="en-US" smtClean="0"/>
              <a:t>11/30/2009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3A9022F-5311-442C-957A-AF373233F1C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Drinking And Driving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Migdalia</a:t>
            </a:r>
            <a:r>
              <a:rPr lang="en-US" dirty="0" smtClean="0"/>
              <a:t> Rodriguez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0" decel="100000" autoRev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057400"/>
            <a:ext cx="673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8435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88645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6548438" cy="487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53</TotalTime>
  <Words>9</Words>
  <Application>Microsoft Office PowerPoint</Application>
  <PresentationFormat>On-screen Show (4:3)</PresentationFormat>
  <Paragraphs>4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Metro</vt:lpstr>
      <vt:lpstr>Drinking And Driving</vt:lpstr>
      <vt:lpstr>Slide 2</vt:lpstr>
      <vt:lpstr>Slide 3</vt:lpstr>
      <vt:lpstr>Slide 4</vt:lpstr>
      <vt:lpstr>Slide 5</vt:lpstr>
      <vt:lpstr>THE END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Fausto F Reyes</dc:creator>
  <cp:lastModifiedBy>Fausto F Reyes</cp:lastModifiedBy>
  <cp:revision>52</cp:revision>
  <dcterms:created xsi:type="dcterms:W3CDTF">2009-11-30T20:08:07Z</dcterms:created>
  <dcterms:modified xsi:type="dcterms:W3CDTF">2009-11-30T21:02:04Z</dcterms:modified>
</cp:coreProperties>
</file>