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58" r:id="rId1"/>
  </p:sldMasterIdLst>
  <p:notesMasterIdLst>
    <p:notesMasterId r:id="rId16"/>
  </p:notesMasterIdLst>
  <p:sldIdLst>
    <p:sldId id="256" r:id="rId2"/>
    <p:sldId id="257" r:id="rId3"/>
    <p:sldId id="258" r:id="rId4"/>
    <p:sldId id="259" r:id="rId5"/>
    <p:sldId id="270" r:id="rId6"/>
    <p:sldId id="260" r:id="rId7"/>
    <p:sldId id="262" r:id="rId8"/>
    <p:sldId id="263" r:id="rId9"/>
    <p:sldId id="269" r:id="rId10"/>
    <p:sldId id="266" r:id="rId11"/>
    <p:sldId id="267" r:id="rId12"/>
    <p:sldId id="264" r:id="rId13"/>
    <p:sldId id="265" r:id="rId14"/>
    <p:sldId id="271"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autoAdjust="0"/>
    <p:restoredTop sz="94654" autoAdjust="0"/>
  </p:normalViewPr>
  <p:slideViewPr>
    <p:cSldViewPr snapToObjects="1">
      <p:cViewPr varScale="1">
        <p:scale>
          <a:sx n="75" d="100"/>
          <a:sy n="75" d="100"/>
        </p:scale>
        <p:origin x="-1020"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6B2B524-E3BE-43BD-8675-532F57B5F92C}" type="datetimeFigureOut">
              <a:rPr lang="en-US" smtClean="0"/>
              <a:pPr/>
              <a:t>12/2/2009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76C0F66-E028-474D-BDD0-397ACA617CBF}"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76C0F66-E028-474D-BDD0-397ACA617CBF}" type="slidenum">
              <a:rPr lang="en-US" smtClean="0"/>
              <a:pPr/>
              <a:t>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3124200"/>
            <a:ext cx="6477000" cy="1914144"/>
          </a:xfrm>
        </p:spPr>
        <p:txBody>
          <a:bodyPr vert="horz" lIns="45720" tIns="0" rIns="45720" bIns="0" rtlCol="0" anchor="b" anchorCtr="0">
            <a:noAutofit/>
          </a:bodyPr>
          <a:lstStyle>
            <a:lvl1pPr algn="l" defTabSz="914400" rtl="0" eaLnBrk="1" latinLnBrk="0" hangingPunct="1">
              <a:lnSpc>
                <a:spcPts val="5000"/>
              </a:lnSpc>
              <a:spcBef>
                <a:spcPct val="0"/>
              </a:spcBef>
              <a:buNone/>
              <a:defRPr sz="4600" kern="1200">
                <a:solidFill>
                  <a:schemeClr val="tx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2209800" y="5056632"/>
            <a:ext cx="6477000" cy="1174088"/>
          </a:xfrm>
        </p:spPr>
        <p:txBody>
          <a:bodyPr vert="horz" lIns="91440" tIns="0" rIns="45720" bIns="0" rtlCol="0">
            <a:normAutofit/>
          </a:bodyPr>
          <a:lstStyle>
            <a:lvl1pPr marL="0" indent="0" algn="l" defTabSz="914400" rtl="0" eaLnBrk="1" latinLnBrk="0" hangingPunct="1">
              <a:lnSpc>
                <a:spcPts val="2600"/>
              </a:lnSpc>
              <a:spcBef>
                <a:spcPts val="0"/>
              </a:spcBef>
              <a:buSzPct val="90000"/>
              <a:buFontTx/>
              <a:buNone/>
              <a:defRPr sz="2200" kern="1200">
                <a:solidFill>
                  <a:schemeClr val="tx1"/>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457200" y="6300216"/>
            <a:ext cx="1984248" cy="274320"/>
          </a:xfrm>
        </p:spPr>
        <p:txBody>
          <a:bodyPr vert="horz" lIns="91440" tIns="45720" rIns="91440" bIns="45720" rtlCol="0" anchor="ctr"/>
          <a:lstStyle>
            <a:lvl1pPr marL="0" algn="l" defTabSz="914400" rtl="0" eaLnBrk="1" latinLnBrk="0" hangingPunct="1">
              <a:defRPr sz="1100" kern="1200">
                <a:solidFill>
                  <a:schemeClr val="tx1"/>
                </a:solidFill>
                <a:latin typeface="Rockwell" pitchFamily="18" charset="0"/>
                <a:ea typeface="+mn-ea"/>
                <a:cs typeface="+mn-cs"/>
              </a:defRPr>
            </a:lvl1pPr>
          </a:lstStyle>
          <a:p>
            <a:fld id="{85A6B2AD-6DEA-C345-98E1-75ED4A4AB61E}" type="datetimeFigureOut">
              <a:rPr lang="en-US" smtClean="0"/>
              <a:pPr/>
              <a:t>12/2/2009</a:t>
            </a:fld>
            <a:endParaRPr lang="en-US" dirty="0"/>
          </a:p>
        </p:txBody>
      </p:sp>
      <p:sp>
        <p:nvSpPr>
          <p:cNvPr id="5" name="Footer Placeholder 4"/>
          <p:cNvSpPr>
            <a:spLocks noGrp="1"/>
          </p:cNvSpPr>
          <p:nvPr>
            <p:ph type="ftr" sz="quarter" idx="11"/>
          </p:nvPr>
        </p:nvSpPr>
        <p:spPr>
          <a:xfrm>
            <a:off x="3959352" y="6300216"/>
            <a:ext cx="3813048" cy="274320"/>
          </a:xfrm>
        </p:spPr>
        <p:txBody>
          <a:bodyPr vert="horz" lIns="91440" tIns="45720" rIns="91440" bIns="45720" rtlCol="0" anchor="ctr"/>
          <a:lstStyle>
            <a:lvl1pPr marL="0" algn="l" defTabSz="914400" rtl="0" eaLnBrk="1" latinLnBrk="0" hangingPunct="1">
              <a:defRPr sz="1100" kern="1200">
                <a:solidFill>
                  <a:schemeClr val="tx1"/>
                </a:solidFill>
                <a:latin typeface="Rockwell" pitchFamily="18" charset="0"/>
                <a:ea typeface="+mn-ea"/>
                <a:cs typeface="+mn-cs"/>
              </a:defRPr>
            </a:lvl1pPr>
          </a:lstStyle>
          <a:p>
            <a:endParaRPr lang="en-US" dirty="0"/>
          </a:p>
        </p:txBody>
      </p:sp>
      <p:sp>
        <p:nvSpPr>
          <p:cNvPr id="6" name="Slide Number Placeholder 5"/>
          <p:cNvSpPr>
            <a:spLocks noGrp="1"/>
          </p:cNvSpPr>
          <p:nvPr>
            <p:ph type="sldNum" sz="quarter" idx="12"/>
          </p:nvPr>
        </p:nvSpPr>
        <p:spPr>
          <a:xfrm>
            <a:off x="8275320" y="6300216"/>
            <a:ext cx="685800" cy="274320"/>
          </a:xfrm>
        </p:spPr>
        <p:txBody>
          <a:bodyPr vert="horz" lIns="91440" tIns="45720" rIns="91440" bIns="45720" rtlCol="0" anchor="ctr"/>
          <a:lstStyle>
            <a:lvl1pPr marL="0" algn="r" defTabSz="914400" rtl="0" eaLnBrk="1" latinLnBrk="0" hangingPunct="1">
              <a:defRPr sz="1100" kern="1200">
                <a:solidFill>
                  <a:schemeClr val="tx1"/>
                </a:solidFill>
                <a:latin typeface="Rockwell" pitchFamily="18" charset="0"/>
                <a:ea typeface="+mn-ea"/>
                <a:cs typeface="+mn-cs"/>
              </a:defRPr>
            </a:lvl1pPr>
          </a:lstStyle>
          <a:p>
            <a:fld id="{1A037252-72F3-474F-8582-32D765D3064E}"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5" name="Date Placeholder 4"/>
          <p:cNvSpPr>
            <a:spLocks noGrp="1"/>
          </p:cNvSpPr>
          <p:nvPr>
            <p:ph type="dt" sz="half" idx="10"/>
          </p:nvPr>
        </p:nvSpPr>
        <p:spPr/>
        <p:txBody>
          <a:bodyPr/>
          <a:lstStyle/>
          <a:p>
            <a:fld id="{85A6B2AD-6DEA-C345-98E1-75ED4A4AB61E}" type="datetimeFigureOut">
              <a:rPr lang="en-US" smtClean="0"/>
              <a:pPr/>
              <a:t>12/2/2009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ABA2907-0BC9-E94D-ACD6-05A6152DA7CC}" type="slidenum">
              <a:rPr lang="en-US" smtClean="0"/>
              <a:pPr/>
              <a:t>‹#›</a:t>
            </a:fld>
            <a:endParaRPr lang="en-US" dirty="0"/>
          </a:p>
        </p:txBody>
      </p:sp>
      <p:sp>
        <p:nvSpPr>
          <p:cNvPr id="11" name="Content Placeholder 2"/>
          <p:cNvSpPr>
            <a:spLocks noGrp="1"/>
          </p:cNvSpPr>
          <p:nvPr>
            <p:ph sz="half" idx="14"/>
          </p:nvPr>
        </p:nvSpPr>
        <p:spPr>
          <a:xfrm>
            <a:off x="4645152" y="1735138"/>
            <a:ext cx="3566160" cy="1920240"/>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2" name="Content Placeholder 2"/>
          <p:cNvSpPr>
            <a:spLocks noGrp="1"/>
          </p:cNvSpPr>
          <p:nvPr>
            <p:ph sz="half" idx="15"/>
          </p:nvPr>
        </p:nvSpPr>
        <p:spPr>
          <a:xfrm>
            <a:off x="4645152" y="3870960"/>
            <a:ext cx="3566160" cy="1920240"/>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0" name="Content Placeholder 2"/>
          <p:cNvSpPr>
            <a:spLocks noGrp="1"/>
          </p:cNvSpPr>
          <p:nvPr>
            <p:ph sz="half" idx="1"/>
          </p:nvPr>
        </p:nvSpPr>
        <p:spPr>
          <a:xfrm>
            <a:off x="914400" y="1735139"/>
            <a:ext cx="3566160" cy="4056062"/>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914400" y="1735138"/>
            <a:ext cx="3566160" cy="1920240"/>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85A6B2AD-6DEA-C345-98E1-75ED4A4AB61E}" type="datetimeFigureOut">
              <a:rPr lang="en-US" smtClean="0"/>
              <a:pPr/>
              <a:t>12/2/2009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ABA2907-0BC9-E94D-ACD6-05A6152DA7CC}" type="slidenum">
              <a:rPr lang="en-US" smtClean="0"/>
              <a:pPr/>
              <a:t>‹#›</a:t>
            </a:fld>
            <a:endParaRPr lang="en-US" dirty="0"/>
          </a:p>
        </p:txBody>
      </p:sp>
      <p:sp>
        <p:nvSpPr>
          <p:cNvPr id="8" name="Content Placeholder 2"/>
          <p:cNvSpPr>
            <a:spLocks noGrp="1"/>
          </p:cNvSpPr>
          <p:nvPr>
            <p:ph sz="half" idx="13"/>
          </p:nvPr>
        </p:nvSpPr>
        <p:spPr>
          <a:xfrm>
            <a:off x="914400" y="3870960"/>
            <a:ext cx="3566160" cy="1920240"/>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1" name="Content Placeholder 2"/>
          <p:cNvSpPr>
            <a:spLocks noGrp="1"/>
          </p:cNvSpPr>
          <p:nvPr>
            <p:ph sz="half" idx="14"/>
          </p:nvPr>
        </p:nvSpPr>
        <p:spPr>
          <a:xfrm>
            <a:off x="4645152" y="1735138"/>
            <a:ext cx="3566160" cy="1920240"/>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2" name="Content Placeholder 2"/>
          <p:cNvSpPr>
            <a:spLocks noGrp="1"/>
          </p:cNvSpPr>
          <p:nvPr>
            <p:ph sz="half" idx="15"/>
          </p:nvPr>
        </p:nvSpPr>
        <p:spPr>
          <a:xfrm>
            <a:off x="4645152" y="3870960"/>
            <a:ext cx="3566160" cy="1920240"/>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85A6B2AD-6DEA-C345-98E1-75ED4A4AB61E}" type="datetimeFigureOut">
              <a:rPr lang="en-US" smtClean="0"/>
              <a:pPr/>
              <a:t>12/2/2009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ABA2907-0BC9-E94D-ACD6-05A6152DA7CC}" type="slidenum">
              <a:rPr lang="en-US" smtClean="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A6B2AD-6DEA-C345-98E1-75ED4A4AB61E}" type="datetimeFigureOut">
              <a:rPr lang="en-US" smtClean="0"/>
              <a:pPr/>
              <a:t>12/2/2009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ABA2907-0BC9-E94D-ACD6-05A6152DA7CC}" type="slidenum">
              <a:rPr lang="en-US" smtClean="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690048"/>
            <a:ext cx="3563938" cy="1162050"/>
          </a:xfrm>
        </p:spPr>
        <p:txBody>
          <a:bodyPr tIns="0" bIns="0" anchor="b"/>
          <a:lstStyle>
            <a:lvl1pPr algn="l">
              <a:lnSpc>
                <a:spcPts val="4600"/>
              </a:lnSpc>
              <a:defRPr sz="4200" b="1"/>
            </a:lvl1pPr>
          </a:lstStyle>
          <a:p>
            <a:r>
              <a:rPr lang="en-US" smtClean="0"/>
              <a:t>Click to edit Master title style</a:t>
            </a:r>
            <a:endParaRPr/>
          </a:p>
        </p:txBody>
      </p:sp>
      <p:sp>
        <p:nvSpPr>
          <p:cNvPr id="3" name="Content Placeholder 2"/>
          <p:cNvSpPr>
            <a:spLocks noGrp="1"/>
          </p:cNvSpPr>
          <p:nvPr>
            <p:ph idx="1"/>
          </p:nvPr>
        </p:nvSpPr>
        <p:spPr>
          <a:xfrm>
            <a:off x="4667250" y="368490"/>
            <a:ext cx="3566160" cy="5627498"/>
          </a:xfrm>
        </p:spPr>
        <p:txBody>
          <a:bodyPr/>
          <a:lstStyle>
            <a:lvl1pPr>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914398" y="2866030"/>
            <a:ext cx="3563938" cy="2163171"/>
          </a:xfrm>
        </p:spPr>
        <p:txBody>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5A6B2AD-6DEA-C345-98E1-75ED4A4AB61E}" type="datetimeFigureOut">
              <a:rPr lang="en-US" smtClean="0"/>
              <a:pPr/>
              <a:t>12/2/2009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99619C8-A375-448C-891B-9999C6BE8E64}" type="slidenum">
              <a:rPr lang="en-US" smtClean="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17546" y="1524000"/>
            <a:ext cx="3566160" cy="1162050"/>
          </a:xfrm>
        </p:spPr>
        <p:txBody>
          <a:bodyPr tIns="0" bIns="0" anchor="b"/>
          <a:lstStyle>
            <a:lvl1pPr algn="l">
              <a:lnSpc>
                <a:spcPts val="4600"/>
              </a:lnSpc>
              <a:defRPr sz="4200" b="1"/>
            </a:lvl1pPr>
          </a:lstStyle>
          <a:p>
            <a:r>
              <a:rPr lang="en-US" smtClean="0"/>
              <a:t>Click to edit Master title style</a:t>
            </a:r>
            <a:endParaRPr/>
          </a:p>
        </p:txBody>
      </p:sp>
      <p:sp>
        <p:nvSpPr>
          <p:cNvPr id="4" name="Text Placeholder 3"/>
          <p:cNvSpPr>
            <a:spLocks noGrp="1"/>
          </p:cNvSpPr>
          <p:nvPr>
            <p:ph type="body" sz="half" idx="2"/>
          </p:nvPr>
        </p:nvSpPr>
        <p:spPr>
          <a:xfrm>
            <a:off x="5017544" y="2699982"/>
            <a:ext cx="3566160" cy="2163171"/>
          </a:xfrm>
        </p:spPr>
        <p:txBody>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5A6B2AD-6DEA-C345-98E1-75ED4A4AB61E}" type="datetimeFigureOut">
              <a:rPr lang="en-US" smtClean="0"/>
              <a:pPr/>
              <a:t>12/2/2009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ABA2907-0BC9-E94D-ACD6-05A6152DA7CC}" type="slidenum">
              <a:rPr lang="en-US" smtClean="0"/>
              <a:pPr/>
              <a:t>‹#›</a:t>
            </a:fld>
            <a:endParaRPr lang="en-US" dirty="0"/>
          </a:p>
        </p:txBody>
      </p:sp>
      <p:grpSp>
        <p:nvGrpSpPr>
          <p:cNvPr id="3" name="Group 7"/>
          <p:cNvGrpSpPr/>
          <p:nvPr/>
        </p:nvGrpSpPr>
        <p:grpSpPr>
          <a:xfrm rot="21421631">
            <a:off x="629028" y="505650"/>
            <a:ext cx="3850925" cy="5516274"/>
            <a:chOff x="1524000" y="381000"/>
            <a:chExt cx="3657600" cy="4737978"/>
          </a:xfrm>
        </p:grpSpPr>
        <p:sp>
          <p:nvSpPr>
            <p:cNvPr id="10" name="Rectangle 9"/>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1" name="Rectangle 10"/>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sp>
        <p:nvSpPr>
          <p:cNvPr id="12" name="Picture Placeholder 9"/>
          <p:cNvSpPr>
            <a:spLocks noGrp="1"/>
          </p:cNvSpPr>
          <p:nvPr>
            <p:ph type="pic" sz="quarter" idx="14"/>
          </p:nvPr>
        </p:nvSpPr>
        <p:spPr>
          <a:xfrm rot="21421631">
            <a:off x="808793" y="667560"/>
            <a:ext cx="3468664" cy="5124723"/>
          </a:xfrm>
          <a:solidFill>
            <a:schemeClr val="bg1">
              <a:lumMod val="85000"/>
            </a:schemeClr>
          </a:solidFill>
        </p:spPr>
        <p:txBody>
          <a:bodyPr/>
          <a:lstStyle>
            <a:lvl1pPr>
              <a:buNone/>
              <a:defRPr/>
            </a:lvl1pPr>
          </a:lstStyle>
          <a:p>
            <a:r>
              <a:rPr lang="en-US" dirty="0" smtClean="0"/>
              <a:t>Click icon to add picture</a:t>
            </a:r>
            <a:endParaRPr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Pictures with Caption">
    <p:spTree>
      <p:nvGrpSpPr>
        <p:cNvPr id="1" name=""/>
        <p:cNvGrpSpPr/>
        <p:nvPr/>
      </p:nvGrpSpPr>
      <p:grpSpPr>
        <a:xfrm>
          <a:off x="0" y="0"/>
          <a:ext cx="0" cy="0"/>
          <a:chOff x="0" y="0"/>
          <a:chExt cx="0" cy="0"/>
        </a:xfrm>
      </p:grpSpPr>
      <p:grpSp>
        <p:nvGrpSpPr>
          <p:cNvPr id="3" name="Group 13"/>
          <p:cNvGrpSpPr/>
          <p:nvPr/>
        </p:nvGrpSpPr>
        <p:grpSpPr>
          <a:xfrm rot="21214351">
            <a:off x="313409" y="3520798"/>
            <a:ext cx="4088024" cy="3026020"/>
            <a:chOff x="1524000" y="381000"/>
            <a:chExt cx="3657600" cy="4737978"/>
          </a:xfrm>
        </p:grpSpPr>
        <p:sp>
          <p:nvSpPr>
            <p:cNvPr id="15" name="Rectangle 14"/>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6" name="Rectangle 15"/>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sp>
        <p:nvSpPr>
          <p:cNvPr id="17" name="Picture Placeholder 9"/>
          <p:cNvSpPr>
            <a:spLocks noGrp="1"/>
          </p:cNvSpPr>
          <p:nvPr>
            <p:ph type="pic" sz="quarter" idx="16"/>
          </p:nvPr>
        </p:nvSpPr>
        <p:spPr>
          <a:xfrm rot="21214351">
            <a:off x="491057" y="3682579"/>
            <a:ext cx="3704109" cy="2697083"/>
          </a:xfrm>
          <a:solidFill>
            <a:schemeClr val="bg1">
              <a:lumMod val="85000"/>
            </a:schemeClr>
          </a:solidFill>
        </p:spPr>
        <p:txBody>
          <a:bodyPr/>
          <a:lstStyle>
            <a:lvl1pPr>
              <a:buNone/>
              <a:defRPr/>
            </a:lvl1pPr>
          </a:lstStyle>
          <a:p>
            <a:r>
              <a:rPr lang="en-US" dirty="0" smtClean="0"/>
              <a:t>Click icon to add picture</a:t>
            </a:r>
            <a:endParaRPr dirty="0"/>
          </a:p>
        </p:txBody>
      </p:sp>
      <p:grpSp>
        <p:nvGrpSpPr>
          <p:cNvPr id="8" name="Group 9"/>
          <p:cNvGrpSpPr/>
          <p:nvPr/>
        </p:nvGrpSpPr>
        <p:grpSpPr>
          <a:xfrm rot="232774">
            <a:off x="169481" y="241256"/>
            <a:ext cx="4088024" cy="3026020"/>
            <a:chOff x="1524000" y="381000"/>
            <a:chExt cx="3657600" cy="4737978"/>
          </a:xfrm>
        </p:grpSpPr>
        <p:sp>
          <p:nvSpPr>
            <p:cNvPr id="11" name="Rectangle 10"/>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2" name="Rectangle 11"/>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sp>
        <p:nvSpPr>
          <p:cNvPr id="13" name="Picture Placeholder 9"/>
          <p:cNvSpPr>
            <a:spLocks noGrp="1"/>
          </p:cNvSpPr>
          <p:nvPr>
            <p:ph type="pic" sz="quarter" idx="15"/>
          </p:nvPr>
        </p:nvSpPr>
        <p:spPr>
          <a:xfrm rot="232774">
            <a:off x="347129" y="403037"/>
            <a:ext cx="3704109" cy="2697083"/>
          </a:xfrm>
          <a:solidFill>
            <a:schemeClr val="bg1">
              <a:lumMod val="85000"/>
            </a:schemeClr>
          </a:solidFill>
        </p:spPr>
        <p:txBody>
          <a:bodyPr/>
          <a:lstStyle>
            <a:lvl1pPr>
              <a:buNone/>
              <a:defRPr/>
            </a:lvl1pPr>
          </a:lstStyle>
          <a:p>
            <a:r>
              <a:rPr lang="en-US" dirty="0" smtClean="0"/>
              <a:t>Click icon to add picture</a:t>
            </a:r>
            <a:endParaRPr dirty="0"/>
          </a:p>
        </p:txBody>
      </p:sp>
      <p:sp>
        <p:nvSpPr>
          <p:cNvPr id="2" name="Title 1"/>
          <p:cNvSpPr>
            <a:spLocks noGrp="1"/>
          </p:cNvSpPr>
          <p:nvPr>
            <p:ph type="title"/>
          </p:nvPr>
        </p:nvSpPr>
        <p:spPr>
          <a:xfrm>
            <a:off x="5013434" y="1524000"/>
            <a:ext cx="3566160" cy="1162050"/>
          </a:xfrm>
        </p:spPr>
        <p:txBody>
          <a:bodyPr tIns="0" bIns="0" anchor="b"/>
          <a:lstStyle>
            <a:lvl1pPr algn="l">
              <a:lnSpc>
                <a:spcPts val="4600"/>
              </a:lnSpc>
              <a:defRPr sz="4200" b="1"/>
            </a:lvl1pPr>
          </a:lstStyle>
          <a:p>
            <a:r>
              <a:rPr lang="en-US" smtClean="0"/>
              <a:t>Click to edit Master title style</a:t>
            </a:r>
            <a:endParaRPr/>
          </a:p>
        </p:txBody>
      </p:sp>
      <p:sp>
        <p:nvSpPr>
          <p:cNvPr id="4" name="Text Placeholder 3"/>
          <p:cNvSpPr>
            <a:spLocks noGrp="1"/>
          </p:cNvSpPr>
          <p:nvPr>
            <p:ph type="body" sz="half" idx="2"/>
          </p:nvPr>
        </p:nvSpPr>
        <p:spPr>
          <a:xfrm>
            <a:off x="5013432" y="2699982"/>
            <a:ext cx="3566160" cy="2163171"/>
          </a:xfrm>
        </p:spPr>
        <p:txBody>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5A6B2AD-6DEA-C345-98E1-75ED4A4AB61E}" type="datetimeFigureOut">
              <a:rPr lang="en-US" smtClean="0"/>
              <a:pPr/>
              <a:t>12/2/2009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ABA2907-0BC9-E94D-ACD6-05A6152DA7CC}" type="slidenum">
              <a:rPr lang="en-US" smtClean="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Picture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3762374"/>
            <a:ext cx="7315200" cy="1162050"/>
          </a:xfrm>
        </p:spPr>
        <p:txBody>
          <a:bodyPr tIns="0" bIns="0" anchor="b"/>
          <a:lstStyle>
            <a:lvl1pPr algn="l">
              <a:lnSpc>
                <a:spcPts val="4600"/>
              </a:lnSpc>
              <a:defRPr sz="3600" b="1"/>
            </a:lvl1pPr>
          </a:lstStyle>
          <a:p>
            <a:r>
              <a:rPr lang="en-US" smtClean="0"/>
              <a:t>Click to edit Master title style</a:t>
            </a:r>
            <a:endParaRPr/>
          </a:p>
        </p:txBody>
      </p:sp>
      <p:grpSp>
        <p:nvGrpSpPr>
          <p:cNvPr id="3" name="Group 8"/>
          <p:cNvGrpSpPr/>
          <p:nvPr/>
        </p:nvGrpSpPr>
        <p:grpSpPr>
          <a:xfrm rot="232774">
            <a:off x="2059282" y="379100"/>
            <a:ext cx="5031327" cy="3443312"/>
            <a:chOff x="1524000" y="381000"/>
            <a:chExt cx="3657600" cy="4737978"/>
          </a:xfrm>
        </p:grpSpPr>
        <p:sp>
          <p:nvSpPr>
            <p:cNvPr id="10" name="Rectangle 9"/>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1" name="Rectangle 10"/>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sp>
        <p:nvSpPr>
          <p:cNvPr id="4" name="Text Placeholder 3"/>
          <p:cNvSpPr>
            <a:spLocks noGrp="1"/>
          </p:cNvSpPr>
          <p:nvPr>
            <p:ph type="body" sz="half" idx="2"/>
          </p:nvPr>
        </p:nvSpPr>
        <p:spPr>
          <a:xfrm>
            <a:off x="914400" y="4928736"/>
            <a:ext cx="7315200" cy="987970"/>
          </a:xfrm>
        </p:spPr>
        <p:txBody>
          <a:bodyPr/>
          <a:lstStyle>
            <a:lvl1pPr marL="0" indent="0">
              <a:spcBef>
                <a:spcPct val="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5A6B2AD-6DEA-C345-98E1-75ED4A4AB61E}" type="datetimeFigureOut">
              <a:rPr lang="en-US" smtClean="0"/>
              <a:pPr/>
              <a:t>12/2/2009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ABA2907-0BC9-E94D-ACD6-05A6152DA7CC}" type="slidenum">
              <a:rPr lang="en-US" smtClean="0"/>
              <a:pPr/>
              <a:t>‹#›</a:t>
            </a:fld>
            <a:endParaRPr lang="en-US" dirty="0"/>
          </a:p>
        </p:txBody>
      </p:sp>
      <p:sp>
        <p:nvSpPr>
          <p:cNvPr id="12" name="Picture Placeholder 9"/>
          <p:cNvSpPr>
            <a:spLocks noGrp="1"/>
          </p:cNvSpPr>
          <p:nvPr>
            <p:ph type="pic" sz="quarter" idx="15"/>
          </p:nvPr>
        </p:nvSpPr>
        <p:spPr>
          <a:xfrm rot="232774">
            <a:off x="2248157" y="564564"/>
            <a:ext cx="4653577" cy="3072384"/>
          </a:xfrm>
          <a:solidFill>
            <a:schemeClr val="bg1">
              <a:lumMod val="85000"/>
            </a:schemeClr>
          </a:solidFill>
        </p:spPr>
        <p:txBody>
          <a:bodyPr/>
          <a:lstStyle>
            <a:lvl1pPr>
              <a:buNone/>
              <a:defRPr/>
            </a:lvl1pPr>
          </a:lstStyle>
          <a:p>
            <a:r>
              <a:rPr lang="en-US" dirty="0" smtClean="0"/>
              <a:t>Click icon to add picture</a:t>
            </a:r>
            <a:endParaRPr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2 Pictures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3762374"/>
            <a:ext cx="7315200" cy="1162050"/>
          </a:xfrm>
        </p:spPr>
        <p:txBody>
          <a:bodyPr tIns="0" bIns="0" anchor="b"/>
          <a:lstStyle>
            <a:lvl1pPr algn="l">
              <a:lnSpc>
                <a:spcPts val="4600"/>
              </a:lnSpc>
              <a:defRPr sz="3600" b="1"/>
            </a:lvl1pPr>
          </a:lstStyle>
          <a:p>
            <a:r>
              <a:rPr lang="en-US" smtClean="0"/>
              <a:t>Click to edit Master title style</a:t>
            </a:r>
            <a:endParaRPr/>
          </a:p>
        </p:txBody>
      </p:sp>
      <p:grpSp>
        <p:nvGrpSpPr>
          <p:cNvPr id="3" name="Group 13"/>
          <p:cNvGrpSpPr/>
          <p:nvPr/>
        </p:nvGrpSpPr>
        <p:grpSpPr>
          <a:xfrm rot="21420000">
            <a:off x="113687" y="116368"/>
            <a:ext cx="3969060" cy="3705360"/>
            <a:chOff x="1524000" y="381000"/>
            <a:chExt cx="3657600" cy="4737978"/>
          </a:xfrm>
        </p:grpSpPr>
        <p:sp>
          <p:nvSpPr>
            <p:cNvPr id="15" name="Rectangle 14"/>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6" name="Rectangle 15"/>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sp>
        <p:nvSpPr>
          <p:cNvPr id="17" name="Picture Placeholder 9"/>
          <p:cNvSpPr>
            <a:spLocks noGrp="1"/>
          </p:cNvSpPr>
          <p:nvPr>
            <p:ph type="pic" sz="quarter" idx="17"/>
          </p:nvPr>
        </p:nvSpPr>
        <p:spPr>
          <a:xfrm rot="21420000">
            <a:off x="299151" y="304998"/>
            <a:ext cx="3598455" cy="3334235"/>
          </a:xfrm>
          <a:solidFill>
            <a:schemeClr val="bg1">
              <a:lumMod val="85000"/>
            </a:schemeClr>
          </a:solidFill>
        </p:spPr>
        <p:txBody>
          <a:bodyPr/>
          <a:lstStyle>
            <a:lvl1pPr>
              <a:buNone/>
              <a:defRPr/>
            </a:lvl1pPr>
          </a:lstStyle>
          <a:p>
            <a:r>
              <a:rPr lang="en-US" dirty="0" smtClean="0"/>
              <a:t>Click icon to add picture</a:t>
            </a:r>
            <a:endParaRPr dirty="0"/>
          </a:p>
        </p:txBody>
      </p:sp>
      <p:grpSp>
        <p:nvGrpSpPr>
          <p:cNvPr id="8" name="Group 9"/>
          <p:cNvGrpSpPr/>
          <p:nvPr/>
        </p:nvGrpSpPr>
        <p:grpSpPr>
          <a:xfrm rot="360000">
            <a:off x="4165479" y="323141"/>
            <a:ext cx="4792693" cy="3443312"/>
            <a:chOff x="1524000" y="381000"/>
            <a:chExt cx="3657600" cy="4737978"/>
          </a:xfrm>
        </p:grpSpPr>
        <p:sp>
          <p:nvSpPr>
            <p:cNvPr id="11" name="Rectangle 10"/>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2" name="Rectangle 11"/>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sp>
        <p:nvSpPr>
          <p:cNvPr id="13" name="Picture Placeholder 9"/>
          <p:cNvSpPr>
            <a:spLocks noGrp="1"/>
          </p:cNvSpPr>
          <p:nvPr>
            <p:ph type="pic" sz="quarter" idx="16"/>
          </p:nvPr>
        </p:nvSpPr>
        <p:spPr>
          <a:xfrm rot="360000">
            <a:off x="4336486" y="507668"/>
            <a:ext cx="4432860" cy="3072384"/>
          </a:xfrm>
          <a:solidFill>
            <a:schemeClr val="bg1">
              <a:lumMod val="85000"/>
            </a:schemeClr>
          </a:solidFill>
        </p:spPr>
        <p:txBody>
          <a:bodyPr/>
          <a:lstStyle>
            <a:lvl1pPr>
              <a:buNone/>
              <a:defRPr/>
            </a:lvl1pPr>
          </a:lstStyle>
          <a:p>
            <a:r>
              <a:rPr lang="en-US" dirty="0" smtClean="0"/>
              <a:t>Click icon to add picture</a:t>
            </a:r>
            <a:endParaRPr dirty="0"/>
          </a:p>
        </p:txBody>
      </p:sp>
      <p:sp>
        <p:nvSpPr>
          <p:cNvPr id="4" name="Text Placeholder 3"/>
          <p:cNvSpPr>
            <a:spLocks noGrp="1"/>
          </p:cNvSpPr>
          <p:nvPr>
            <p:ph type="body" sz="half" idx="2"/>
          </p:nvPr>
        </p:nvSpPr>
        <p:spPr>
          <a:xfrm>
            <a:off x="914400" y="4926106"/>
            <a:ext cx="7315200" cy="990600"/>
          </a:xfrm>
        </p:spPr>
        <p:txBody>
          <a:bodyPr/>
          <a:lstStyle>
            <a:lvl1pPr marL="0" indent="0">
              <a:spcBef>
                <a:spcPct val="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5A6B2AD-6DEA-C345-98E1-75ED4A4AB61E}" type="datetimeFigureOut">
              <a:rPr lang="en-US" smtClean="0"/>
              <a:pPr/>
              <a:t>12/2/2009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ABA2907-0BC9-E94D-ACD6-05A6152DA7CC}" type="slidenum">
              <a:rPr lang="en-US" smtClean="0"/>
              <a:pPr/>
              <a:t>‹#›</a:t>
            </a:fld>
            <a:endParaRPr 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85A6B2AD-6DEA-C345-98E1-75ED4A4AB61E}" type="datetimeFigureOut">
              <a:rPr lang="en-US" smtClean="0"/>
              <a:pPr/>
              <a:t>12/2/2009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ABA2907-0BC9-E94D-ACD6-05A6152DA7CC}"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85A6B2AD-6DEA-C345-98E1-75ED4A4AB61E}" type="datetimeFigureOut">
              <a:rPr lang="en-US" smtClean="0"/>
              <a:pPr/>
              <a:t>12/2/2009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ABA2907-0BC9-E94D-ACD6-05A6152DA7CC}" type="slidenum">
              <a:rPr lang="en-US" smtClean="0"/>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51682" y="450851"/>
            <a:ext cx="846083" cy="5357812"/>
          </a:xfrm>
        </p:spPr>
        <p:txBody>
          <a:bodyPr vert="eaVert" anchor="t" anchorCtr="0"/>
          <a:lstStyle/>
          <a:p>
            <a:r>
              <a:rPr lang="en-US" smtClean="0"/>
              <a:t>Click to edit Master title style</a:t>
            </a:r>
            <a:endParaRPr/>
          </a:p>
        </p:txBody>
      </p:sp>
      <p:sp>
        <p:nvSpPr>
          <p:cNvPr id="3" name="Vertical Text Placeholder 2"/>
          <p:cNvSpPr>
            <a:spLocks noGrp="1"/>
          </p:cNvSpPr>
          <p:nvPr>
            <p:ph type="body" orient="vert" idx="1"/>
          </p:nvPr>
        </p:nvSpPr>
        <p:spPr>
          <a:xfrm>
            <a:off x="914400" y="450851"/>
            <a:ext cx="5943600" cy="53578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85A6B2AD-6DEA-C345-98E1-75ED4A4AB61E}" type="datetimeFigureOut">
              <a:rPr lang="en-US" smtClean="0"/>
              <a:pPr/>
              <a:t>12/2/2009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ABA2907-0BC9-E94D-ACD6-05A6152DA7CC}"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Watermark">
    <p:bg>
      <p:bgRef idx="1003">
        <a:schemeClr val="bg2"/>
      </p:bgRef>
    </p:bg>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a:xfrm>
            <a:off x="1122215" y="3200400"/>
            <a:ext cx="8021782" cy="2209800"/>
          </a:xfrm>
        </p:spPr>
        <p:txBody>
          <a:bodyPr wrap="none" lIns="0" tIns="0" rIns="0" bIns="0" anchor="ctr" anchorCtr="0">
            <a:noAutofit/>
          </a:bodyPr>
          <a:lstStyle>
            <a:lvl1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1pPr>
            <a:lvl2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2pPr>
            <a:lvl3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3pPr>
            <a:lvl4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4pPr>
            <a:lvl5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5pPr>
          </a:lstStyle>
          <a:p>
            <a:pPr lvl="0"/>
            <a:r>
              <a:rPr lang="en-US" smtClean="0"/>
              <a:t>Click to edit Master text styles</a:t>
            </a:r>
          </a:p>
        </p:txBody>
      </p:sp>
      <p:sp>
        <p:nvSpPr>
          <p:cNvPr id="2" name="Title 1"/>
          <p:cNvSpPr>
            <a:spLocks noGrp="1"/>
          </p:cNvSpPr>
          <p:nvPr>
            <p:ph type="ctrTitle"/>
          </p:nvPr>
        </p:nvSpPr>
        <p:spPr>
          <a:xfrm>
            <a:off x="3960813" y="3833095"/>
            <a:ext cx="4724400" cy="1209964"/>
          </a:xfrm>
        </p:spPr>
        <p:txBody>
          <a:bodyPr lIns="45720" tIns="0" rIns="45720" bIns="0" anchor="b" anchorCtr="0">
            <a:noAutofit/>
          </a:bodyPr>
          <a:lstStyle>
            <a:lvl1pPr algn="l">
              <a:lnSpc>
                <a:spcPts val="5000"/>
              </a:lnSpc>
              <a:defRPr sz="4600"/>
            </a:lvl1pPr>
          </a:lstStyle>
          <a:p>
            <a:r>
              <a:rPr lang="en-US" smtClean="0"/>
              <a:t>Click to edit Master title style</a:t>
            </a:r>
            <a:endParaRPr/>
          </a:p>
        </p:txBody>
      </p:sp>
      <p:sp>
        <p:nvSpPr>
          <p:cNvPr id="3" name="Subtitle 2"/>
          <p:cNvSpPr>
            <a:spLocks noGrp="1"/>
          </p:cNvSpPr>
          <p:nvPr>
            <p:ph type="subTitle" idx="1"/>
          </p:nvPr>
        </p:nvSpPr>
        <p:spPr>
          <a:xfrm>
            <a:off x="3960813" y="5056909"/>
            <a:ext cx="4724400" cy="1156586"/>
          </a:xfrm>
        </p:spPr>
        <p:txBody>
          <a:bodyPr lIns="91440" tIns="0" rIns="45720" bIns="0">
            <a:normAutofit/>
          </a:bodyPr>
          <a:lstStyle>
            <a:lvl1pPr marL="0" indent="0" algn="l">
              <a:lnSpc>
                <a:spcPts val="2600"/>
              </a:lnSpc>
              <a:spcBef>
                <a:spcPct val="0"/>
              </a:spcBef>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457200" y="6298744"/>
            <a:ext cx="1981200" cy="273050"/>
          </a:xfrm>
        </p:spPr>
        <p:txBody>
          <a:bodyPr/>
          <a:lstStyle>
            <a:lvl1pPr algn="l">
              <a:defRPr sz="1100">
                <a:latin typeface="Rockwell" pitchFamily="18" charset="0"/>
              </a:defRPr>
            </a:lvl1pPr>
          </a:lstStyle>
          <a:p>
            <a:fld id="{85A6B2AD-6DEA-C345-98E1-75ED4A4AB61E}" type="datetimeFigureOut">
              <a:rPr lang="en-US" smtClean="0"/>
              <a:pPr/>
              <a:t>12/2/2009</a:t>
            </a:fld>
            <a:endParaRPr lang="en-US" dirty="0"/>
          </a:p>
        </p:txBody>
      </p:sp>
      <p:sp>
        <p:nvSpPr>
          <p:cNvPr id="5" name="Footer Placeholder 4"/>
          <p:cNvSpPr>
            <a:spLocks noGrp="1"/>
          </p:cNvSpPr>
          <p:nvPr>
            <p:ph type="ftr" sz="quarter" idx="11"/>
          </p:nvPr>
        </p:nvSpPr>
        <p:spPr>
          <a:xfrm>
            <a:off x="3962400" y="6298744"/>
            <a:ext cx="3810000" cy="27305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264856" y="6312392"/>
            <a:ext cx="685800" cy="265089"/>
          </a:xfrm>
        </p:spPr>
        <p:txBody>
          <a:bodyPr/>
          <a:lstStyle>
            <a:lvl1pPr>
              <a:defRPr sz="1100">
                <a:solidFill>
                  <a:schemeClr val="tx1"/>
                </a:solidFill>
                <a:latin typeface="Rockwell" pitchFamily="18" charset="0"/>
              </a:defRPr>
            </a:lvl1pPr>
          </a:lstStyle>
          <a:p>
            <a:fld id="{DABA2907-0BC9-E94D-ACD6-05A6152DA7CC}"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194560"/>
            <a:ext cx="7772400" cy="1362075"/>
          </a:xfrm>
        </p:spPr>
        <p:txBody>
          <a:bodyPr vert="horz" lIns="45720" tIns="0" rIns="45720" bIns="0" rtlCol="0" anchor="b" anchorCtr="0">
            <a:noAutofit/>
          </a:bodyPr>
          <a:lstStyle>
            <a:lvl1pPr algn="l" defTabSz="914400" rtl="0" eaLnBrk="1" latinLnBrk="0" hangingPunct="1">
              <a:lnSpc>
                <a:spcPts val="5000"/>
              </a:lnSpc>
              <a:spcBef>
                <a:spcPct val="0"/>
              </a:spcBef>
              <a:buNone/>
              <a:defRPr sz="4600" b="1" kern="1200" cap="none" baseline="0">
                <a:solidFill>
                  <a:schemeClr val="tx1"/>
                </a:solidFill>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457200" y="3557016"/>
            <a:ext cx="7772400" cy="987552"/>
          </a:xfrm>
        </p:spPr>
        <p:txBody>
          <a:bodyPr vert="horz" lIns="91440" tIns="0" rIns="45720" bIns="0" rtlCol="0" anchor="t" anchorCtr="0">
            <a:normAutofit/>
          </a:bodyPr>
          <a:lstStyle>
            <a:lvl1pPr marL="0" indent="0">
              <a:spcBef>
                <a:spcPct val="0"/>
              </a:spcBef>
              <a:buNone/>
              <a:defRPr sz="2200" kern="1200">
                <a:solidFill>
                  <a:schemeClr val="tx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lvl="0" indent="0" algn="l" defTabSz="914400" rtl="0" eaLnBrk="1" latinLnBrk="0" hangingPunct="1">
              <a:spcBef>
                <a:spcPts val="2000"/>
              </a:spcBef>
              <a:buSzPct val="90000"/>
              <a:buFontTx/>
              <a:buNone/>
            </a:pPr>
            <a:r>
              <a:rPr lang="en-US" smtClean="0"/>
              <a:t>Click to edit Master text styles</a:t>
            </a:r>
          </a:p>
        </p:txBody>
      </p:sp>
      <p:sp>
        <p:nvSpPr>
          <p:cNvPr id="4" name="Date Placeholder 3"/>
          <p:cNvSpPr>
            <a:spLocks noGrp="1"/>
          </p:cNvSpPr>
          <p:nvPr>
            <p:ph type="dt" sz="half" idx="10"/>
          </p:nvPr>
        </p:nvSpPr>
        <p:spPr/>
        <p:txBody>
          <a:bodyPr/>
          <a:lstStyle/>
          <a:p>
            <a:fld id="{85A6B2AD-6DEA-C345-98E1-75ED4A4AB61E}" type="datetimeFigureOut">
              <a:rPr lang="en-US" smtClean="0"/>
              <a:pPr/>
              <a:t>12/2/2009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ABA2907-0BC9-E94D-ACD6-05A6152DA7CC}"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with Watermark">
    <p:bg>
      <p:bgRef idx="1002">
        <a:schemeClr val="bg2"/>
      </p:bgRef>
    </p:bg>
    <p:spTree>
      <p:nvGrpSpPr>
        <p:cNvPr id="1" name=""/>
        <p:cNvGrpSpPr/>
        <p:nvPr/>
      </p:nvGrpSpPr>
      <p:grpSpPr>
        <a:xfrm>
          <a:off x="0" y="0"/>
          <a:ext cx="0" cy="0"/>
          <a:chOff x="0" y="0"/>
          <a:chExt cx="0" cy="0"/>
        </a:xfrm>
      </p:grpSpPr>
      <p:sp>
        <p:nvSpPr>
          <p:cNvPr id="7" name="Text Placeholder 7"/>
          <p:cNvSpPr>
            <a:spLocks noGrp="1"/>
          </p:cNvSpPr>
          <p:nvPr>
            <p:ph type="body" sz="quarter" idx="13"/>
          </p:nvPr>
        </p:nvSpPr>
        <p:spPr>
          <a:xfrm>
            <a:off x="712693" y="1689847"/>
            <a:ext cx="8431303" cy="2209800"/>
          </a:xfrm>
        </p:spPr>
        <p:txBody>
          <a:bodyPr wrap="none" lIns="0" tIns="0" rIns="0" bIns="0" anchor="ctr" anchorCtr="0">
            <a:noAutofit/>
          </a:bodyPr>
          <a:lstStyle>
            <a:lvl1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1pPr>
            <a:lvl2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2pPr>
            <a:lvl3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3pPr>
            <a:lvl4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4pPr>
            <a:lvl5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5pPr>
          </a:lstStyle>
          <a:p>
            <a:pPr lvl="0"/>
            <a:r>
              <a:rPr lang="en-US" smtClean="0"/>
              <a:t>Click to edit Master text styles</a:t>
            </a:r>
          </a:p>
        </p:txBody>
      </p:sp>
      <p:sp>
        <p:nvSpPr>
          <p:cNvPr id="2" name="Title 1"/>
          <p:cNvSpPr>
            <a:spLocks noGrp="1"/>
          </p:cNvSpPr>
          <p:nvPr>
            <p:ph type="title"/>
          </p:nvPr>
        </p:nvSpPr>
        <p:spPr>
          <a:xfrm>
            <a:off x="457201" y="2196353"/>
            <a:ext cx="5334000" cy="1362075"/>
          </a:xfrm>
        </p:spPr>
        <p:txBody>
          <a:bodyPr lIns="45720" tIns="0" rIns="45720" bIns="0" anchor="b" anchorCtr="0"/>
          <a:lstStyle>
            <a:lvl1pPr algn="l">
              <a:lnSpc>
                <a:spcPts val="5000"/>
              </a:lnSpc>
              <a:defRPr sz="4600" b="1" cap="none" baseline="0"/>
            </a:lvl1pPr>
          </a:lstStyle>
          <a:p>
            <a:r>
              <a:rPr lang="en-US" smtClean="0"/>
              <a:t>Click to edit Master title style</a:t>
            </a:r>
            <a:endParaRPr/>
          </a:p>
        </p:txBody>
      </p:sp>
      <p:sp>
        <p:nvSpPr>
          <p:cNvPr id="3" name="Text Placeholder 2"/>
          <p:cNvSpPr>
            <a:spLocks noGrp="1"/>
          </p:cNvSpPr>
          <p:nvPr>
            <p:ph type="body" idx="1"/>
          </p:nvPr>
        </p:nvSpPr>
        <p:spPr>
          <a:xfrm>
            <a:off x="457200" y="3560618"/>
            <a:ext cx="5334000" cy="983087"/>
          </a:xfrm>
        </p:spPr>
        <p:txBody>
          <a:bodyPr tIns="0" rIns="45720" bIns="0" anchor="t" anchorCtr="0"/>
          <a:lstStyle>
            <a:lvl1pPr marL="0" indent="0">
              <a:spcBef>
                <a:spcPct val="0"/>
              </a:spcBef>
              <a:buNone/>
              <a:defRPr sz="22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5A6B2AD-6DEA-C345-98E1-75ED4A4AB61E}" type="datetimeFigureOut">
              <a:rPr lang="en-US" smtClean="0"/>
              <a:pPr/>
              <a:t>12/2/2009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ABA2907-0BC9-E94D-ACD6-05A6152DA7CC}"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bg>
      <p:bgPr>
        <a:blipFill dpi="0" rotWithShape="1">
          <a:blip r:embed="rId2">
            <a:lum/>
          </a:blip>
          <a:srcRect/>
          <a:stretch>
            <a:fillRect t="-4000" b="-4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152775" y="4069804"/>
            <a:ext cx="5538788" cy="1162050"/>
          </a:xfrm>
        </p:spPr>
        <p:txBody>
          <a:bodyPr tIns="0" bIns="0" anchor="b"/>
          <a:lstStyle>
            <a:lvl1pPr algn="l">
              <a:lnSpc>
                <a:spcPts val="4600"/>
              </a:lnSpc>
              <a:defRPr sz="4600" b="1"/>
            </a:lvl1pPr>
          </a:lstStyle>
          <a:p>
            <a:r>
              <a:rPr lang="en-US" smtClean="0"/>
              <a:t>Click to edit Master title style</a:t>
            </a:r>
            <a:endParaRPr/>
          </a:p>
        </p:txBody>
      </p:sp>
      <p:grpSp>
        <p:nvGrpSpPr>
          <p:cNvPr id="3" name="Group 8"/>
          <p:cNvGrpSpPr/>
          <p:nvPr/>
        </p:nvGrpSpPr>
        <p:grpSpPr>
          <a:xfrm rot="21240000">
            <a:off x="654352" y="445180"/>
            <a:ext cx="5416247" cy="3630168"/>
            <a:chOff x="1524000" y="381000"/>
            <a:chExt cx="3657600" cy="4737978"/>
          </a:xfrm>
        </p:grpSpPr>
        <p:sp>
          <p:nvSpPr>
            <p:cNvPr id="10" name="Rectangle 9"/>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1" name="Rectangle 10"/>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sp>
        <p:nvSpPr>
          <p:cNvPr id="12" name="Picture Placeholder 9"/>
          <p:cNvSpPr>
            <a:spLocks noGrp="1"/>
          </p:cNvSpPr>
          <p:nvPr>
            <p:ph type="pic" sz="quarter" idx="15"/>
          </p:nvPr>
        </p:nvSpPr>
        <p:spPr>
          <a:xfrm rot="21240000">
            <a:off x="857677" y="632632"/>
            <a:ext cx="5009597" cy="3255264"/>
          </a:xfrm>
          <a:solidFill>
            <a:schemeClr val="bg1">
              <a:lumMod val="85000"/>
            </a:schemeClr>
          </a:solidFill>
        </p:spPr>
        <p:txBody>
          <a:bodyPr/>
          <a:lstStyle>
            <a:lvl1pPr>
              <a:buNone/>
              <a:defRPr/>
            </a:lvl1pPr>
          </a:lstStyle>
          <a:p>
            <a:r>
              <a:rPr lang="en-US" dirty="0" smtClean="0"/>
              <a:t>Click icon to add picture</a:t>
            </a:r>
            <a:endParaRPr dirty="0"/>
          </a:p>
        </p:txBody>
      </p:sp>
      <p:sp>
        <p:nvSpPr>
          <p:cNvPr id="4" name="Text Placeholder 3"/>
          <p:cNvSpPr>
            <a:spLocks noGrp="1"/>
          </p:cNvSpPr>
          <p:nvPr>
            <p:ph type="body" sz="half" idx="2"/>
          </p:nvPr>
        </p:nvSpPr>
        <p:spPr>
          <a:xfrm>
            <a:off x="3158117" y="5230906"/>
            <a:ext cx="5532958" cy="865093"/>
          </a:xfrm>
        </p:spPr>
        <p:txBody>
          <a:bodyPr/>
          <a:lstStyle>
            <a:lvl1pPr marL="0" indent="0">
              <a:spcBef>
                <a:spcPct val="0"/>
              </a:spcBef>
              <a:buNone/>
              <a:defRPr sz="2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5A6B2AD-6DEA-C345-98E1-75ED4A4AB61E}" type="datetimeFigureOut">
              <a:rPr lang="en-US" smtClean="0"/>
              <a:pPr/>
              <a:t>12/2/2009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ABA2907-0BC9-E94D-ACD6-05A6152DA7CC}"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914400" y="1735139"/>
            <a:ext cx="3566160" cy="4056062"/>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648200" y="1735139"/>
            <a:ext cx="3566160" cy="4056062"/>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85A6B2AD-6DEA-C345-98E1-75ED4A4AB61E}" type="datetimeFigureOut">
              <a:rPr lang="en-US" smtClean="0"/>
              <a:pPr/>
              <a:t>12/2/2009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ABA2907-0BC9-E94D-ACD6-05A6152DA7CC}"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971326" y="1419366"/>
            <a:ext cx="3200400" cy="584035"/>
          </a:xfrm>
        </p:spPr>
        <p:txBody>
          <a:bodyPr anchor="b"/>
          <a:lstStyle>
            <a:lvl1pPr marL="0" indent="0" algn="ctr">
              <a:spcBef>
                <a:spcPct val="0"/>
              </a:spcBef>
              <a:buNone/>
              <a:defRPr sz="2200" b="0">
                <a:solidFill>
                  <a:schemeClr val="tx2">
                    <a:lumMod val="60000"/>
                    <a:lumOff val="40000"/>
                  </a:schemeClr>
                </a:solidFill>
                <a:latin typeface="Impact"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97367" y="2174875"/>
            <a:ext cx="3566160" cy="3616325"/>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4930247" y="1419366"/>
            <a:ext cx="3200400" cy="584035"/>
          </a:xfrm>
        </p:spPr>
        <p:txBody>
          <a:bodyPr anchor="b"/>
          <a:lstStyle>
            <a:lvl1pPr marL="0" indent="0" algn="ctr">
              <a:spcBef>
                <a:spcPct val="0"/>
              </a:spcBef>
              <a:buNone/>
              <a:defRPr sz="2200" b="0">
                <a:solidFill>
                  <a:schemeClr val="tx2">
                    <a:lumMod val="60000"/>
                    <a:lumOff val="40000"/>
                  </a:schemeClr>
                </a:solidFill>
                <a:latin typeface="Impact"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6514" y="2174875"/>
            <a:ext cx="3566160" cy="3616325"/>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85A6B2AD-6DEA-C345-98E1-75ED4A4AB61E}" type="datetimeFigureOut">
              <a:rPr lang="en-US" smtClean="0"/>
              <a:pPr/>
              <a:t>12/2/2009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ABA2907-0BC9-E94D-ACD6-05A6152DA7CC}" type="slidenum">
              <a:rPr lang="en-US" smtClean="0"/>
              <a:pPr/>
              <a:t>‹#›</a:t>
            </a:fld>
            <a:endParaRPr lang="en-US" dirty="0"/>
          </a:p>
        </p:txBody>
      </p:sp>
      <p:pic>
        <p:nvPicPr>
          <p:cNvPr id="11" name="Picture 10" descr="Comparison-Underline.png"/>
          <p:cNvPicPr>
            <a:picLocks noChangeAspect="1"/>
          </p:cNvPicPr>
          <p:nvPr/>
        </p:nvPicPr>
        <p:blipFill>
          <a:blip r:embed="rId2"/>
          <a:stretch>
            <a:fillRect/>
          </a:stretch>
        </p:blipFill>
        <p:spPr>
          <a:xfrm>
            <a:off x="957039" y="1897040"/>
            <a:ext cx="3228975" cy="142875"/>
          </a:xfrm>
          <a:prstGeom prst="rect">
            <a:avLst/>
          </a:prstGeom>
        </p:spPr>
      </p:pic>
      <p:pic>
        <p:nvPicPr>
          <p:cNvPr id="13" name="Picture 12" descr="Comparison-Underline.png"/>
          <p:cNvPicPr>
            <a:picLocks noChangeAspect="1"/>
          </p:cNvPicPr>
          <p:nvPr/>
        </p:nvPicPr>
        <p:blipFill>
          <a:blip r:embed="rId2"/>
          <a:stretch>
            <a:fillRect/>
          </a:stretch>
        </p:blipFill>
        <p:spPr>
          <a:xfrm>
            <a:off x="4915960" y="1897040"/>
            <a:ext cx="3228975" cy="142875"/>
          </a:xfrm>
          <a:prstGeom prst="rect">
            <a:avLst/>
          </a:prstGeom>
        </p:spPr>
      </p:pic>
      <p:pic>
        <p:nvPicPr>
          <p:cNvPr id="12" name="Picture 11" descr="Comparison-Underline.png"/>
          <p:cNvPicPr>
            <a:picLocks noChangeAspect="1"/>
          </p:cNvPicPr>
          <p:nvPr/>
        </p:nvPicPr>
        <p:blipFill>
          <a:blip r:embed="rId2"/>
          <a:stretch>
            <a:fillRect/>
          </a:stretch>
        </p:blipFill>
        <p:spPr>
          <a:xfrm>
            <a:off x="957039" y="1897040"/>
            <a:ext cx="3228975" cy="142875"/>
          </a:xfrm>
          <a:prstGeom prst="rect">
            <a:avLst/>
          </a:prstGeom>
        </p:spPr>
      </p:pic>
      <p:pic>
        <p:nvPicPr>
          <p:cNvPr id="14" name="Picture 13" descr="Comparison-Underline.png"/>
          <p:cNvPicPr>
            <a:picLocks noChangeAspect="1"/>
          </p:cNvPicPr>
          <p:nvPr/>
        </p:nvPicPr>
        <p:blipFill>
          <a:blip r:embed="rId2"/>
          <a:stretch>
            <a:fillRect/>
          </a:stretch>
        </p:blipFill>
        <p:spPr>
          <a:xfrm>
            <a:off x="4915960" y="1897040"/>
            <a:ext cx="3228975" cy="142875"/>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914400" y="1735138"/>
            <a:ext cx="7315200" cy="1920240"/>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85A6B2AD-6DEA-C345-98E1-75ED4A4AB61E}" type="datetimeFigureOut">
              <a:rPr lang="en-US" smtClean="0"/>
              <a:pPr/>
              <a:t>12/2/2009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ABA2907-0BC9-E94D-ACD6-05A6152DA7CC}" type="slidenum">
              <a:rPr lang="en-US" smtClean="0"/>
              <a:pPr/>
              <a:t>‹#›</a:t>
            </a:fld>
            <a:endParaRPr lang="en-US" dirty="0"/>
          </a:p>
        </p:txBody>
      </p:sp>
      <p:sp>
        <p:nvSpPr>
          <p:cNvPr id="8" name="Content Placeholder 2"/>
          <p:cNvSpPr>
            <a:spLocks noGrp="1"/>
          </p:cNvSpPr>
          <p:nvPr>
            <p:ph sz="half" idx="13"/>
          </p:nvPr>
        </p:nvSpPr>
        <p:spPr>
          <a:xfrm>
            <a:off x="914400" y="3870960"/>
            <a:ext cx="7315200" cy="1920240"/>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8.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7.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503238"/>
            <a:ext cx="7313613" cy="868362"/>
          </a:xfrm>
          <a:prstGeom prst="rect">
            <a:avLst/>
          </a:prstGeom>
        </p:spPr>
        <p:txBody>
          <a:bodyPr vert="horz" lIns="91440" tIns="45720" rIns="91440" bIns="45720" rtlCol="0" anchor="ctr">
            <a:noAutofit/>
          </a:bodyPr>
          <a:lstStyle/>
          <a:p>
            <a:r>
              <a:rPr lang="en-US" smtClean="0"/>
              <a:t>Click to edit Master title style</a:t>
            </a:r>
            <a:endParaRPr/>
          </a:p>
        </p:txBody>
      </p:sp>
      <p:sp>
        <p:nvSpPr>
          <p:cNvPr id="3" name="Text Placeholder 2"/>
          <p:cNvSpPr>
            <a:spLocks noGrp="1"/>
          </p:cNvSpPr>
          <p:nvPr>
            <p:ph type="body" idx="1"/>
          </p:nvPr>
        </p:nvSpPr>
        <p:spPr>
          <a:xfrm>
            <a:off x="914400" y="1735138"/>
            <a:ext cx="7313613" cy="405606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7663438" y="6314461"/>
            <a:ext cx="1295400" cy="265089"/>
          </a:xfrm>
          <a:prstGeom prst="rect">
            <a:avLst/>
          </a:prstGeom>
        </p:spPr>
        <p:txBody>
          <a:bodyPr vert="horz" lIns="91440" tIns="45720" rIns="91440" bIns="45720" rtlCol="0" anchor="ctr"/>
          <a:lstStyle>
            <a:lvl1pPr algn="r">
              <a:defRPr sz="1100">
                <a:solidFill>
                  <a:schemeClr val="tx1"/>
                </a:solidFill>
                <a:latin typeface="Rockwell" pitchFamily="18" charset="0"/>
              </a:defRPr>
            </a:lvl1pPr>
          </a:lstStyle>
          <a:p>
            <a:fld id="{85A6B2AD-6DEA-C345-98E1-75ED4A4AB61E}" type="datetimeFigureOut">
              <a:rPr lang="en-US" smtClean="0"/>
              <a:pPr/>
              <a:t>12/2/2009</a:t>
            </a:fld>
            <a:endParaRPr lang="en-US" dirty="0"/>
          </a:p>
        </p:txBody>
      </p:sp>
      <p:sp>
        <p:nvSpPr>
          <p:cNvPr id="5" name="Footer Placeholder 4"/>
          <p:cNvSpPr>
            <a:spLocks noGrp="1"/>
          </p:cNvSpPr>
          <p:nvPr>
            <p:ph type="ftr" sz="quarter" idx="3"/>
          </p:nvPr>
        </p:nvSpPr>
        <p:spPr>
          <a:xfrm>
            <a:off x="3942607" y="6305797"/>
            <a:ext cx="3717967" cy="259278"/>
          </a:xfrm>
          <a:prstGeom prst="rect">
            <a:avLst/>
          </a:prstGeom>
        </p:spPr>
        <p:txBody>
          <a:bodyPr vert="horz" lIns="91440" tIns="45720" rIns="91440" bIns="45720" rtlCol="0" anchor="ctr"/>
          <a:lstStyle>
            <a:lvl1pPr algn="r">
              <a:defRPr sz="1100">
                <a:solidFill>
                  <a:schemeClr val="tx1"/>
                </a:solidFill>
                <a:latin typeface="Rockwell" pitchFamily="18" charset="0"/>
              </a:defRPr>
            </a:lvl1pPr>
          </a:lstStyle>
          <a:p>
            <a:endParaRPr lang="en-US" dirty="0"/>
          </a:p>
        </p:txBody>
      </p:sp>
      <p:sp>
        <p:nvSpPr>
          <p:cNvPr id="6" name="Slide Number Placeholder 5"/>
          <p:cNvSpPr>
            <a:spLocks noGrp="1"/>
          </p:cNvSpPr>
          <p:nvPr>
            <p:ph type="sldNum" sz="quarter" idx="4"/>
          </p:nvPr>
        </p:nvSpPr>
        <p:spPr>
          <a:xfrm>
            <a:off x="7521388" y="5476097"/>
            <a:ext cx="1483056" cy="851848"/>
          </a:xfrm>
          <a:prstGeom prst="rect">
            <a:avLst/>
          </a:prstGeom>
        </p:spPr>
        <p:txBody>
          <a:bodyPr vert="horz" lIns="91440" tIns="45720" rIns="91440" bIns="45720" rtlCol="0" anchor="ctr"/>
          <a:lstStyle>
            <a:lvl1pPr algn="r">
              <a:defRPr sz="8200">
                <a:gradFill>
                  <a:gsLst>
                    <a:gs pos="0">
                      <a:schemeClr val="tx1">
                        <a:alpha val="10000"/>
                      </a:schemeClr>
                    </a:gs>
                    <a:gs pos="100000">
                      <a:schemeClr val="tx1">
                        <a:alpha val="10000"/>
                      </a:schemeClr>
                    </a:gs>
                  </a:gsLst>
                  <a:lin ang="5400000" scaled="0"/>
                </a:gradFill>
                <a:latin typeface="Impact" pitchFamily="34" charset="0"/>
              </a:defRPr>
            </a:lvl1pPr>
          </a:lstStyle>
          <a:p>
            <a:fld id="{DABA2907-0BC9-E94D-ACD6-05A6152DA7CC}"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59" r:id="rId1"/>
    <p:sldLayoutId id="2147483760" r:id="rId2"/>
    <p:sldLayoutId id="2147483761" r:id="rId3"/>
    <p:sldLayoutId id="2147483762" r:id="rId4"/>
    <p:sldLayoutId id="2147483763" r:id="rId5"/>
    <p:sldLayoutId id="2147483764" r:id="rId6"/>
    <p:sldLayoutId id="2147483765" r:id="rId7"/>
    <p:sldLayoutId id="2147483766" r:id="rId8"/>
    <p:sldLayoutId id="2147483767" r:id="rId9"/>
    <p:sldLayoutId id="2147483768" r:id="rId10"/>
    <p:sldLayoutId id="2147483769" r:id="rId11"/>
    <p:sldLayoutId id="2147483770" r:id="rId12"/>
    <p:sldLayoutId id="2147483771" r:id="rId13"/>
    <p:sldLayoutId id="2147483772" r:id="rId14"/>
    <p:sldLayoutId id="2147483773" r:id="rId15"/>
    <p:sldLayoutId id="2147483774" r:id="rId16"/>
    <p:sldLayoutId id="2147483775" r:id="rId17"/>
    <p:sldLayoutId id="2147483776" r:id="rId18"/>
    <p:sldLayoutId id="2147483777" r:id="rId19"/>
    <p:sldLayoutId id="2147483778" r:id="rId20"/>
  </p:sldLayoutIdLst>
  <p:txStyles>
    <p:titleStyle>
      <a:lvl1pPr algn="ctr" defTabSz="914400" rtl="0" eaLnBrk="1" latinLnBrk="0" hangingPunct="1">
        <a:spcBef>
          <a:spcPct val="0"/>
        </a:spcBef>
        <a:buNone/>
        <a:defRPr sz="4600" kern="1200">
          <a:solidFill>
            <a:schemeClr val="tx1"/>
          </a:solidFill>
          <a:latin typeface="+mj-lt"/>
          <a:ea typeface="+mj-ea"/>
          <a:cs typeface="+mj-cs"/>
        </a:defRPr>
      </a:lvl1pPr>
    </p:titleStyle>
    <p:bodyStyle>
      <a:lvl1pPr marL="463550" indent="-463550" algn="l" defTabSz="914400" rtl="0" eaLnBrk="1" latinLnBrk="0" hangingPunct="1">
        <a:spcBef>
          <a:spcPts val="2000"/>
        </a:spcBef>
        <a:buSzPct val="90000"/>
        <a:buFontTx/>
        <a:buBlip>
          <a:blip r:embed="rId22"/>
        </a:buBlip>
        <a:defRPr sz="2400" kern="1200">
          <a:solidFill>
            <a:schemeClr val="tx1"/>
          </a:solidFill>
          <a:latin typeface="+mn-lt"/>
          <a:ea typeface="+mn-ea"/>
          <a:cs typeface="+mn-cs"/>
        </a:defRPr>
      </a:lvl1pPr>
      <a:lvl2pPr marL="914400" indent="-457200" algn="l" defTabSz="914400" rtl="0" eaLnBrk="1" latinLnBrk="0" hangingPunct="1">
        <a:spcBef>
          <a:spcPts val="600"/>
        </a:spcBef>
        <a:buSzPct val="90000"/>
        <a:buFontTx/>
        <a:buBlip>
          <a:blip r:embed="rId23"/>
        </a:buBlip>
        <a:defRPr sz="2200" kern="1200">
          <a:solidFill>
            <a:schemeClr val="tx1"/>
          </a:solidFill>
          <a:latin typeface="+mn-lt"/>
          <a:ea typeface="+mn-ea"/>
          <a:cs typeface="+mn-cs"/>
        </a:defRPr>
      </a:lvl2pPr>
      <a:lvl3pPr marL="1255713" indent="-341313" algn="l" defTabSz="914400" rtl="0" eaLnBrk="1" latinLnBrk="0" hangingPunct="1">
        <a:spcBef>
          <a:spcPts val="600"/>
        </a:spcBef>
        <a:buSzPct val="90000"/>
        <a:buFontTx/>
        <a:buBlip>
          <a:blip r:embed="rId24"/>
        </a:buBlip>
        <a:defRPr sz="2000" kern="1200">
          <a:solidFill>
            <a:schemeClr val="tx1"/>
          </a:solidFill>
          <a:latin typeface="+mn-lt"/>
          <a:ea typeface="+mn-ea"/>
          <a:cs typeface="+mn-cs"/>
        </a:defRPr>
      </a:lvl3pPr>
      <a:lvl4pPr marL="1597025" indent="-341313" algn="l" defTabSz="914400" rtl="0" eaLnBrk="1" latinLnBrk="0" hangingPunct="1">
        <a:spcBef>
          <a:spcPts val="600"/>
        </a:spcBef>
        <a:buSzPct val="90000"/>
        <a:buFontTx/>
        <a:buBlip>
          <a:blip r:embed="rId24"/>
        </a:buBlip>
        <a:defRPr sz="1800" kern="1200">
          <a:solidFill>
            <a:schemeClr val="tx1"/>
          </a:solidFill>
          <a:latin typeface="+mn-lt"/>
          <a:ea typeface="+mn-ea"/>
          <a:cs typeface="+mn-cs"/>
        </a:defRPr>
      </a:lvl4pPr>
      <a:lvl5pPr marL="1938338" indent="-341313" algn="l" defTabSz="914400" rtl="0" eaLnBrk="1" latinLnBrk="0" hangingPunct="1">
        <a:spcBef>
          <a:spcPts val="600"/>
        </a:spcBef>
        <a:buSzPct val="90000"/>
        <a:buFontTx/>
        <a:buBlip>
          <a:blip r:embed="rId24"/>
        </a:buBlip>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slideLayout" Target="../slideLayouts/slideLayout2.xml"/><Relationship Id="rId1" Type="http://schemas.openxmlformats.org/officeDocument/2006/relationships/video" Target="file:///C:\Users\lupo\Desktop\Mydocs\Think%20Before%20You%20Speak.avi"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POWER OF WORDS</a:t>
            </a:r>
            <a:endParaRPr lang="en-US" dirty="0"/>
          </a:p>
        </p:txBody>
      </p:sp>
      <p:sp>
        <p:nvSpPr>
          <p:cNvPr id="3" name="Subtitle 2"/>
          <p:cNvSpPr>
            <a:spLocks noGrp="1"/>
          </p:cNvSpPr>
          <p:nvPr>
            <p:ph type="subTitle" idx="1"/>
          </p:nvPr>
        </p:nvSpPr>
        <p:spPr/>
        <p:txBody>
          <a:bodyPr/>
          <a:lstStyle/>
          <a:p>
            <a:r>
              <a:rPr lang="en-US" b="1"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rPr>
              <a:t>BY WILLIAM MURRAY</a:t>
            </a:r>
            <a:endParaRPr lang="en-US" b="1"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ndParaRPr>
          </a:p>
        </p:txBody>
      </p:sp>
    </p:spTree>
  </p:cSld>
  <p:clrMapOvr>
    <a:masterClrMapping/>
  </p:clrMapOvr>
  <p:transition advTm="1050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r>
              <a:rPr lang="en-US" dirty="0" smtClean="0"/>
              <a:t>“It’s all the same. All vulgarity is vulgarity. If you mean to demean a person, to make her or him less than whole — anyone could say it, you could say it from a robot — it means that this person is not worthy of my concern. But at last we’re going to have a dialogue, I’m telling you. Nelly, P. </a:t>
            </a:r>
            <a:r>
              <a:rPr lang="en-US" dirty="0" err="1" smtClean="0"/>
              <a:t>Diddy</a:t>
            </a:r>
            <a:r>
              <a:rPr lang="en-US" dirty="0" smtClean="0"/>
              <a:t>, Snoop </a:t>
            </a:r>
            <a:r>
              <a:rPr lang="en-US" dirty="0" err="1" smtClean="0"/>
              <a:t>Dogg</a:t>
            </a:r>
            <a:r>
              <a:rPr lang="en-US" dirty="0" smtClean="0"/>
              <a:t> — all of those men, who are very intelligent — and I include Dave </a:t>
            </a:r>
            <a:r>
              <a:rPr lang="en-US" dirty="0" err="1" smtClean="0"/>
              <a:t>Chappelle</a:t>
            </a:r>
            <a:r>
              <a:rPr lang="en-US" dirty="0" smtClean="0"/>
              <a:t> — for the first time we are going to sit down and see how have we come so late and lonely to this place. I would ask the hip hoppers, if you wanted to say something and see how powerful you are, use Ms. Laura Bush and call her one of those “b-” words — and see how long you will live. There wouldn’t be enough rope to hang your butts. No. But black women, because we are last on the totem pole, everyone has a chance to take a chance on us. Well, not now.” –Maya Angelou</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1800" dirty="0" smtClean="0"/>
              <a:t>GLSEN and Ad Council's ad campaign </a:t>
            </a:r>
            <a:br>
              <a:rPr lang="en-US" sz="1800" dirty="0" smtClean="0"/>
            </a:br>
            <a:r>
              <a:rPr lang="en-US" sz="1800" dirty="0" smtClean="0"/>
              <a:t>from thinkb4youspeak.com</a:t>
            </a:r>
            <a:endParaRPr lang="en-US" sz="1800" dirty="0"/>
          </a:p>
        </p:txBody>
      </p:sp>
      <p:sp>
        <p:nvSpPr>
          <p:cNvPr id="3" name="Content Placeholder 2"/>
          <p:cNvSpPr>
            <a:spLocks noGrp="1"/>
          </p:cNvSpPr>
          <p:nvPr>
            <p:ph idx="1"/>
          </p:nvPr>
        </p:nvSpPr>
        <p:spPr/>
        <p:txBody>
          <a:bodyPr>
            <a:normAutofit/>
          </a:bodyPr>
          <a:lstStyle/>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1800" dirty="0" smtClean="0"/>
              <a:t>Ad Council and GLESN deems terms like "That's So Gay” as derogatory language. What </a:t>
            </a:r>
            <a:r>
              <a:rPr lang="en-US" sz="1800" i="1" dirty="0" smtClean="0"/>
              <a:t>you</a:t>
            </a:r>
            <a:r>
              <a:rPr lang="en-US" sz="1800" dirty="0" smtClean="0"/>
              <a:t> say and how </a:t>
            </a:r>
            <a:r>
              <a:rPr lang="en-US" sz="1800" i="1" dirty="0" smtClean="0"/>
              <a:t>you</a:t>
            </a:r>
            <a:r>
              <a:rPr lang="en-US" sz="1800" dirty="0" smtClean="0"/>
              <a:t> communicate can make a big difference in how people respond to </a:t>
            </a:r>
            <a:r>
              <a:rPr lang="en-US" sz="1800" i="1" dirty="0" smtClean="0"/>
              <a:t>you</a:t>
            </a:r>
            <a:r>
              <a:rPr lang="en-US" sz="1800" dirty="0" smtClean="0"/>
              <a:t>.</a:t>
            </a:r>
            <a:endParaRPr lang="en-US" sz="1800" dirty="0"/>
          </a:p>
        </p:txBody>
      </p:sp>
      <p:pic>
        <p:nvPicPr>
          <p:cNvPr id="4" name="Content Placeholder 3" descr="think-before-you-speak.png"/>
          <p:cNvPicPr>
            <a:picLocks noGrp="1" noChangeAspect="1"/>
          </p:cNvPicPr>
          <p:nvPr>
            <p:ph idx="1"/>
          </p:nvPr>
        </p:nvPicPr>
        <p:blipFill>
          <a:blip r:embed="rId2"/>
          <a:stretch>
            <a:fillRect/>
          </a:stretch>
        </p:blipFill>
        <p:spPr>
          <a:xfrm>
            <a:off x="1656486" y="1735138"/>
            <a:ext cx="5829440" cy="4056062"/>
          </a:xfr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1800" dirty="0" smtClean="0"/>
              <a:t/>
            </a:r>
            <a:br>
              <a:rPr lang="en-US" sz="1800" dirty="0" smtClean="0"/>
            </a:br>
            <a:r>
              <a:rPr lang="en-US" sz="1800" dirty="0" smtClean="0"/>
              <a:t/>
            </a:r>
            <a:br>
              <a:rPr lang="en-US" sz="1800" dirty="0" smtClean="0"/>
            </a:br>
            <a:r>
              <a:rPr lang="en-US" sz="1800" dirty="0" smtClean="0"/>
              <a:t/>
            </a:r>
            <a:br>
              <a:rPr lang="en-US" sz="1800" dirty="0" smtClean="0"/>
            </a:br>
            <a:r>
              <a:rPr lang="en-US" sz="1800" dirty="0" smtClean="0"/>
              <a:t/>
            </a:r>
            <a:br>
              <a:rPr lang="en-US" sz="1800" dirty="0" smtClean="0"/>
            </a:br>
            <a:r>
              <a:rPr lang="en-US" sz="1800" dirty="0" smtClean="0"/>
              <a:t/>
            </a:r>
            <a:br>
              <a:rPr lang="en-US" sz="1800" dirty="0" smtClean="0"/>
            </a:br>
            <a:r>
              <a:rPr lang="en-US" sz="1800" dirty="0" smtClean="0"/>
              <a:t/>
            </a:r>
            <a:br>
              <a:rPr lang="en-US" sz="1800" dirty="0" smtClean="0"/>
            </a:br>
            <a:r>
              <a:rPr lang="en-US" sz="1800" dirty="0" smtClean="0"/>
              <a:t/>
            </a:r>
            <a:br>
              <a:rPr lang="en-US" sz="1800" dirty="0" smtClean="0"/>
            </a:br>
            <a:r>
              <a:rPr lang="en-US" sz="3600" dirty="0" smtClean="0"/>
              <a:t>Which Will You Choose?</a:t>
            </a:r>
            <a:br>
              <a:rPr lang="en-US" sz="3600" dirty="0" smtClean="0"/>
            </a:br>
            <a:r>
              <a:rPr lang="en-US" sz="1800" dirty="0" smtClean="0"/>
              <a:t/>
            </a:r>
            <a:br>
              <a:rPr lang="en-US" sz="1800" dirty="0" smtClean="0"/>
            </a:br>
            <a:r>
              <a:rPr lang="en-US" sz="1800" dirty="0" smtClean="0"/>
              <a:t>There are buzz words, dirty words, and four letter words. There can be a play on words by twisting words. There are words to the wise. There are words of mouth, and words we figuratively eat. Famous last words. Words of one syllable. Kept words. Pictures worth a thousand words. There are words to live by and operative words. There are fighting words and magic words.  </a:t>
            </a:r>
            <a:br>
              <a:rPr lang="en-US" sz="1800" dirty="0" smtClean="0"/>
            </a:br>
            <a:endParaRPr lang="en-US" sz="1800" dirty="0"/>
          </a:p>
        </p:txBody>
      </p:sp>
      <p:pic>
        <p:nvPicPr>
          <p:cNvPr id="4" name="Content Placeholder 3" descr="power_of_words_website1.jpg"/>
          <p:cNvPicPr>
            <a:picLocks noGrp="1" noChangeAspect="1"/>
          </p:cNvPicPr>
          <p:nvPr>
            <p:ph idx="1"/>
          </p:nvPr>
        </p:nvPicPr>
        <p:blipFill>
          <a:blip r:embed="rId2"/>
          <a:stretch>
            <a:fillRect/>
          </a:stretch>
        </p:blipFill>
        <p:spPr>
          <a:xfrm>
            <a:off x="685801" y="3124200"/>
            <a:ext cx="7542212" cy="3429000"/>
          </a:xfr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Think Before You Speak.avi">
            <a:hlinkClick r:id="" action="ppaction://media"/>
          </p:cNvPr>
          <p:cNvPicPr>
            <a:picLocks noRot="1" noChangeAspect="1"/>
          </p:cNvPicPr>
          <p:nvPr>
            <a:videoFile r:link="rId1"/>
          </p:nvPr>
        </p:nvPicPr>
        <p:blipFill>
          <a:blip r:embed="rId3"/>
          <a:stretch>
            <a:fillRect/>
          </a:stretch>
        </p:blipFill>
        <p:spPr>
          <a:xfrm>
            <a:off x="1143000" y="857250"/>
            <a:ext cx="6858000" cy="51435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1000" fill="hold"/>
                                        <p:tgtEl>
                                          <p:spTgt spid="7"/>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7" fill="hold" display="0">
                  <p:stCondLst>
                    <p:cond delay="indefinite"/>
                  </p:stCondLst>
                  <p:endCondLst>
                    <p:cond evt="onNext" delay="0">
                      <p:tgtEl>
                        <p:sldTgt/>
                      </p:tgtEl>
                    </p:cond>
                    <p:cond evt="onPrev" delay="0">
                      <p:tgtEl>
                        <p:sldTgt/>
                      </p:tgtEl>
                    </p:cond>
                  </p:endCondLst>
                </p:cTn>
                <p:tgtEl>
                  <p:spTgt spid="7"/>
                </p:tgtEl>
              </p:cMediaNode>
            </p:video>
            <p:seq concurrent="1" nextAc="seek">
              <p:cTn id="8" restart="whenNotActive" fill="hold" evtFilter="cancelBubble" nodeType="interactiveSeq">
                <p:stCondLst>
                  <p:cond evt="onClick" delay="0">
                    <p:tgtEl>
                      <p:spTgt spid="7"/>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7"/>
                                        </p:tgtEl>
                                      </p:cBhvr>
                                    </p:cmd>
                                  </p:childTnLst>
                                </p:cTn>
                              </p:par>
                            </p:childTnLst>
                          </p:cTn>
                        </p:par>
                      </p:childTnLst>
                    </p:cTn>
                  </p:par>
                </p:childTnLst>
              </p:cTn>
              <p:nextCondLst>
                <p:cond evt="onClick" delay="0">
                  <p:tgtEl>
                    <p:spTgt spid="7"/>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787" y="503238"/>
            <a:ext cx="8228013" cy="868362"/>
          </a:xfrm>
        </p:spPr>
        <p:txBody>
          <a:bodyPr/>
          <a:lstStyle/>
          <a:p>
            <a:r>
              <a:rPr lang="en-US" dirty="0" smtClean="0"/>
              <a:t> Language and words communicate wisdom</a:t>
            </a:r>
            <a:endParaRPr lang="en-US" dirty="0"/>
          </a:p>
        </p:txBody>
      </p:sp>
      <p:pic>
        <p:nvPicPr>
          <p:cNvPr id="4" name="Content Placeholder 3" descr="j0309615.jpg"/>
          <p:cNvPicPr>
            <a:picLocks noGrp="1" noChangeAspect="1"/>
          </p:cNvPicPr>
          <p:nvPr>
            <p:ph idx="1"/>
          </p:nvPr>
        </p:nvPicPr>
        <p:blipFill>
          <a:blip r:embed="rId2"/>
          <a:srcRect l="-14312" r="-14312"/>
          <a:stretch>
            <a:fillRect/>
          </a:stretch>
        </p:blipFill>
        <p:spPr/>
      </p:pic>
    </p:spTree>
  </p:cSld>
  <p:clrMapOvr>
    <a:masterClrMapping/>
  </p:clrMapOvr>
  <p:transition advTm="5359"/>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pPr algn="ctr">
              <a:lnSpc>
                <a:spcPct val="200000"/>
              </a:lnSpc>
            </a:pPr>
            <a:r>
              <a:rPr lang="en-US" sz="2000" dirty="0" smtClean="0"/>
              <a:t>On December 16, 2003 I was invited to the home of Eve Ensler, an American playwright, performer, feminist and activist, best known for her play The Vagina Monologues. Together with my cousin, and two of Eve’s guests, we closely watched the premiere of What I Want my Words To Do To You, a film focused on a writing workshop inside Bedford Hills Correctional Facility for Women led by Eve Ensler</a:t>
            </a:r>
            <a:r>
              <a:rPr lang="en-US" sz="1400" dirty="0" smtClean="0"/>
              <a:t>.</a:t>
            </a:r>
            <a:endParaRPr lang="en-US" sz="1400" dirty="0"/>
          </a:p>
        </p:txBody>
      </p:sp>
    </p:spTree>
  </p:cSld>
  <p:clrMapOvr>
    <a:masterClrMapping/>
  </p:clrMapOvr>
  <p:transition advTm="4859"/>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1800" dirty="0" smtClean="0"/>
              <a:t>The film documented both the wrenching personal journeys undertaken by the inmates to find the words that tell their own stories, and the power of those words to move the outside world </a:t>
            </a:r>
            <a:endParaRPr lang="en-US" sz="1800" dirty="0"/>
          </a:p>
        </p:txBody>
      </p:sp>
      <p:pic>
        <p:nvPicPr>
          <p:cNvPr id="4" name="Content Placeholder 3" descr="WhatIWantLG.jpg"/>
          <p:cNvPicPr>
            <a:picLocks noGrp="1" noChangeAspect="1"/>
          </p:cNvPicPr>
          <p:nvPr>
            <p:ph idx="1"/>
          </p:nvPr>
        </p:nvPicPr>
        <p:blipFill>
          <a:blip r:embed="rId2"/>
          <a:srcRect l="-65701" r="-65701"/>
          <a:stretch>
            <a:fillRect/>
          </a:stretch>
        </p:blipFill>
        <p:spPr>
          <a:xfrm>
            <a:off x="533400" y="1735138"/>
            <a:ext cx="7313613" cy="4056062"/>
          </a:xfrm>
        </p:spPr>
      </p:pic>
    </p:spTree>
  </p:cSld>
  <p:clrMapOvr>
    <a:masterClrMapping/>
  </p:clrMapOvr>
  <p:transition advTm="7078"/>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 &amp; Eve </a:t>
            </a:r>
            <a:r>
              <a:rPr lang="en-US" dirty="0" err="1" smtClean="0"/>
              <a:t>Ensler</a:t>
            </a:r>
            <a:endParaRPr lang="en-US" dirty="0"/>
          </a:p>
        </p:txBody>
      </p:sp>
      <p:pic>
        <p:nvPicPr>
          <p:cNvPr id="5" name="Picture Placeholder 4" descr="l_4b760d950ce47a58a474f338325acb4e.jpg"/>
          <p:cNvPicPr>
            <a:picLocks noGrp="1" noChangeAspect="1"/>
          </p:cNvPicPr>
          <p:nvPr>
            <p:ph type="pic" sz="quarter" idx="15"/>
          </p:nvPr>
        </p:nvPicPr>
        <p:blipFill>
          <a:blip r:embed="rId2"/>
          <a:srcRect t="2238" b="2238"/>
          <a:stretch>
            <a:fillRect/>
          </a:stretch>
        </p:blipFill>
        <p:spPr/>
      </p:pic>
      <p:sp>
        <p:nvSpPr>
          <p:cNvPr id="4" name="Text Placeholder 3"/>
          <p:cNvSpPr>
            <a:spLocks noGrp="1"/>
          </p:cNvSpPr>
          <p:nvPr>
            <p:ph type="body" sz="half" idx="2"/>
          </p:nvPr>
        </p:nvSpPr>
        <p:spPr/>
        <p:txBody>
          <a:bodyPr/>
          <a:lstStyle/>
          <a:p>
            <a:r>
              <a:rPr lang="en-US" dirty="0" smtClean="0"/>
              <a:t>New York March for Women's Lives, August 2004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1800" dirty="0" smtClean="0"/>
              <a:t>I have always been compelled to learn more about why people do not always use the same words to describe their perception of a circumstance, in the same way as all others. As a self-identified activistic poet, I’ve always sought to define the words with which we use to educate and address individuals, so I can be a spreader of art and information in my own life. I was further inspired by Eve </a:t>
            </a:r>
            <a:r>
              <a:rPr lang="en-US" sz="1800" dirty="0" err="1" smtClean="0"/>
              <a:t>Ensler’s</a:t>
            </a:r>
            <a:r>
              <a:rPr lang="en-US" sz="1800" dirty="0" smtClean="0"/>
              <a:t> social commentary and fight for justice.</a:t>
            </a:r>
            <a:endParaRPr lang="en-US" sz="1800" dirty="0"/>
          </a:p>
        </p:txBody>
      </p:sp>
      <p:pic>
        <p:nvPicPr>
          <p:cNvPr id="4" name="Content Placeholder 3" descr="Words_can_Hurt_or_Heal_small.jpg"/>
          <p:cNvPicPr>
            <a:picLocks noGrp="1" noChangeAspect="1"/>
          </p:cNvPicPr>
          <p:nvPr>
            <p:ph idx="1"/>
          </p:nvPr>
        </p:nvPicPr>
        <p:blipFill>
          <a:blip r:embed="rId2"/>
          <a:srcRect l="-55183" r="-55183"/>
          <a:stretch>
            <a:fillRect/>
          </a:stretch>
        </p:blipFill>
        <p:spPr>
          <a:xfrm>
            <a:off x="992187" y="2057400"/>
            <a:ext cx="7313613" cy="4648200"/>
          </a:xfrm>
        </p:spPr>
      </p:pic>
    </p:spTree>
  </p:cSld>
  <p:clrMapOvr>
    <a:masterClrMapping/>
  </p:clrMapOvr>
  <p:transition advTm="7203"/>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1800" dirty="0" smtClean="0"/>
              <a:t> I believe when we absorb mentally, words like “nigga,” a word which evolved from the derogative term "nigger,” it has a negative effect on our psyches. Even as a clichéd expression, used liberally by people who’ve deemed it cultural appropriation, it can still be perceived as off-putting.</a:t>
            </a:r>
            <a:endParaRPr lang="en-US" sz="1800" dirty="0"/>
          </a:p>
        </p:txBody>
      </p:sp>
      <p:pic>
        <p:nvPicPr>
          <p:cNvPr id="4" name="Content Placeholder 3" descr="A1-N-Word-Courtesy-7-12-07.jpg"/>
          <p:cNvPicPr>
            <a:picLocks noGrp="1" noChangeAspect="1"/>
          </p:cNvPicPr>
          <p:nvPr>
            <p:ph idx="1"/>
          </p:nvPr>
        </p:nvPicPr>
        <p:blipFill>
          <a:blip r:embed="rId2"/>
          <a:srcRect l="-9954" r="-9954"/>
          <a:stretch>
            <a:fillRect/>
          </a:stretch>
        </p:blipFill>
        <p:spPr/>
      </p:pic>
    </p:spTree>
  </p:cSld>
  <p:clrMapOvr>
    <a:masterClrMapping/>
  </p:clrMapOvr>
  <p:transition advTm="5016"/>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1800" dirty="0" smtClean="0"/>
              <a:t>Therefore, a word with connotations you think may have changed from pejorative to acceptable, can actually still affect people unconstructively.</a:t>
            </a:r>
            <a:endParaRPr lang="en-US" sz="1800" dirty="0"/>
          </a:p>
        </p:txBody>
      </p:sp>
      <p:pic>
        <p:nvPicPr>
          <p:cNvPr id="4" name="Content Placeholder 3" descr="Crying From Words.JPG"/>
          <p:cNvPicPr>
            <a:picLocks noGrp="1" noChangeAspect="1"/>
          </p:cNvPicPr>
          <p:nvPr>
            <p:ph idx="1"/>
          </p:nvPr>
        </p:nvPicPr>
        <p:blipFill>
          <a:blip r:embed="rId2"/>
          <a:stretch>
            <a:fillRect/>
          </a:stretch>
        </p:blipFill>
        <p:spPr>
          <a:xfrm>
            <a:off x="2666206" y="1953419"/>
            <a:ext cx="3810000" cy="3619500"/>
          </a:xfr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1800" dirty="0" smtClean="0"/>
              <a:t/>
            </a:r>
            <a:br>
              <a:rPr lang="en-US" sz="1800" dirty="0" smtClean="0"/>
            </a:br>
            <a:r>
              <a:rPr lang="en-US" sz="1800" dirty="0" smtClean="0"/>
              <a:t/>
            </a:r>
            <a:br>
              <a:rPr lang="en-US" sz="1800" dirty="0" smtClean="0"/>
            </a:br>
            <a:r>
              <a:rPr lang="en-US" sz="1800" dirty="0" smtClean="0"/>
              <a:t/>
            </a:r>
            <a:br>
              <a:rPr lang="en-US" sz="1800" dirty="0" smtClean="0"/>
            </a:br>
            <a:r>
              <a:rPr lang="en-US" sz="1800" dirty="0" smtClean="0"/>
              <a:t/>
            </a:r>
            <a:br>
              <a:rPr lang="en-US" sz="1800" dirty="0" smtClean="0"/>
            </a:br>
            <a:r>
              <a:rPr lang="en-US" sz="1800" dirty="0" smtClean="0"/>
              <a:t/>
            </a:r>
            <a:br>
              <a:rPr lang="en-US" sz="1800" dirty="0" smtClean="0"/>
            </a:br>
            <a:r>
              <a:rPr lang="en-US" sz="1800" dirty="0" smtClean="0"/>
              <a:t/>
            </a:r>
            <a:br>
              <a:rPr lang="en-US" sz="1800" dirty="0" smtClean="0"/>
            </a:br>
            <a:r>
              <a:rPr lang="en-US" sz="1800" dirty="0" smtClean="0"/>
              <a:t/>
            </a:r>
            <a:br>
              <a:rPr lang="en-US" sz="1800" dirty="0" smtClean="0"/>
            </a:br>
            <a:r>
              <a:rPr lang="en-US" sz="1800" dirty="0" smtClean="0"/>
              <a:t/>
            </a:r>
            <a:br>
              <a:rPr lang="en-US" sz="1800" dirty="0" smtClean="0"/>
            </a:br>
            <a:r>
              <a:rPr lang="en-US" sz="1800" dirty="0" smtClean="0"/>
              <a:t/>
            </a:r>
            <a:br>
              <a:rPr lang="en-US" sz="1800" dirty="0" smtClean="0"/>
            </a:br>
            <a:r>
              <a:rPr lang="en-US" sz="1800" dirty="0" smtClean="0"/>
              <a:t>I often call people out on their ignorance, when I am in the presence of discrimination against gays, or where racial/homophobic slurs are being made. I’ve found that the best way to heighten another’s awareness around their poor word choice is to mention how we are heinously bringing people’s character into disrepute when we call them out their name. One of my favorite poet’s Maya Angelou, brought comedian Dave </a:t>
            </a:r>
            <a:r>
              <a:rPr lang="en-US" sz="1800" dirty="0" err="1" smtClean="0"/>
              <a:t>Chapelle</a:t>
            </a:r>
            <a:r>
              <a:rPr lang="en-US" sz="1800" dirty="0" smtClean="0"/>
              <a:t> to task, discussing how poetry and comedy can bridge both genders and generations during an episode of Iconoclasts, on the Sundance channel. Angelou has been very outspoken about hip-hop artists’ use of insulting language, even disagreeing with Russell Simmons’ comment that “comparing Don </a:t>
            </a:r>
            <a:r>
              <a:rPr lang="en-US" sz="1800" dirty="0" err="1" smtClean="0"/>
              <a:t>Imus</a:t>
            </a:r>
            <a:r>
              <a:rPr lang="en-US" sz="1800" dirty="0" smtClean="0"/>
              <a:t>’ language with hip hop artists’ artistic expression is misguided and inaccurate.” (*Don </a:t>
            </a:r>
            <a:r>
              <a:rPr lang="en-US" sz="1800" dirty="0" err="1" smtClean="0"/>
              <a:t>Imus</a:t>
            </a:r>
            <a:r>
              <a:rPr lang="en-US" sz="1800" dirty="0" smtClean="0"/>
              <a:t> was the shock-jock known for the Rutgers women's basketball "nappy-headed </a:t>
            </a:r>
            <a:r>
              <a:rPr lang="en-US" sz="1800" dirty="0" err="1" smtClean="0"/>
              <a:t>hos</a:t>
            </a:r>
            <a:r>
              <a:rPr lang="en-US" sz="1800" dirty="0" smtClean="0"/>
              <a:t>" controversy)</a:t>
            </a:r>
            <a:r>
              <a:rPr lang="en-US" sz="4800" dirty="0" smtClean="0"/>
              <a:t/>
            </a:r>
            <a:br>
              <a:rPr lang="en-US" sz="4800" dirty="0" smtClean="0"/>
            </a:br>
            <a:endParaRPr lang="en-US" dirty="0"/>
          </a:p>
        </p:txBody>
      </p:sp>
      <p:pic>
        <p:nvPicPr>
          <p:cNvPr id="4" name="Content Placeholder 3" descr="icono2_chappelle_angelou.jpg"/>
          <p:cNvPicPr>
            <a:picLocks noGrp="1" noChangeAspect="1"/>
          </p:cNvPicPr>
          <p:nvPr>
            <p:ph idx="1"/>
          </p:nvPr>
        </p:nvPicPr>
        <p:blipFill>
          <a:blip r:embed="rId2"/>
          <a:stretch>
            <a:fillRect/>
          </a:stretch>
        </p:blipFill>
        <p:spPr>
          <a:xfrm>
            <a:off x="1676400" y="3733800"/>
            <a:ext cx="5334000" cy="2971799"/>
          </a:xfrm>
        </p:spPr>
      </p:pic>
    </p:spTree>
  </p:cSld>
  <p:clrMapOvr>
    <a:masterClrMapping/>
  </p:clrMapOvr>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 Id="rId5" Type="http://schemas.openxmlformats.org/officeDocument/2006/relationships/image" Target="../media/image5.jpeg"/><Relationship Id="rId4" Type="http://schemas.openxmlformats.org/officeDocument/2006/relationships/image" Target="../media/image4.jpeg"/></Relationships>
</file>

<file path=ppt/theme/theme1.xml><?xml version="1.0" encoding="utf-8"?>
<a:theme xmlns:a="http://schemas.openxmlformats.org/drawingml/2006/main" name="Inkwell">
  <a:themeElements>
    <a:clrScheme name="Inkwell">
      <a:dk1>
        <a:sysClr val="windowText" lastClr="000000"/>
      </a:dk1>
      <a:lt1>
        <a:sysClr val="window" lastClr="FFFFFF"/>
      </a:lt1>
      <a:dk2>
        <a:srgbClr val="584D2E"/>
      </a:dk2>
      <a:lt2>
        <a:srgbClr val="EFE7C3"/>
      </a:lt2>
      <a:accent1>
        <a:srgbClr val="860908"/>
      </a:accent1>
      <a:accent2>
        <a:srgbClr val="4A0505"/>
      </a:accent2>
      <a:accent3>
        <a:srgbClr val="7A500A"/>
      </a:accent3>
      <a:accent4>
        <a:srgbClr val="C47810"/>
      </a:accent4>
      <a:accent5>
        <a:srgbClr val="827752"/>
      </a:accent5>
      <a:accent6>
        <a:srgbClr val="B5BB83"/>
      </a:accent6>
      <a:hlink>
        <a:srgbClr val="C47810"/>
      </a:hlink>
      <a:folHlink>
        <a:srgbClr val="F0A43A"/>
      </a:folHlink>
    </a:clrScheme>
    <a:fontScheme name="Inkwell">
      <a:majorFont>
        <a:latin typeface="Goudy Old Style"/>
        <a:ea typeface=""/>
        <a:cs typeface=""/>
        <a:font script="Jpan" typeface="ＭＳ Ｐ明朝"/>
      </a:majorFont>
      <a:minorFont>
        <a:latin typeface="Goudy Old Style"/>
        <a:ea typeface=""/>
        <a:cs typeface=""/>
        <a:font script="Jpan" typeface="ＭＳ Ｐ明朝"/>
      </a:minorFont>
    </a:fontScheme>
    <a:fmtScheme name="Inkwell">
      <a:fillStyleLst>
        <a:solidFill>
          <a:schemeClr val="phClr"/>
        </a:solidFill>
        <a:blipFill rotWithShape="1">
          <a:blip xmlns:r="http://schemas.openxmlformats.org/officeDocument/2006/relationships" r:embed="rId1">
            <a:duotone>
              <a:schemeClr val="phClr">
                <a:shade val="30000"/>
              </a:schemeClr>
              <a:schemeClr val="phClr">
                <a:alpha val="10000"/>
                <a:satMod val="120000"/>
              </a:schemeClr>
            </a:duotone>
          </a:blip>
          <a:stretch/>
        </a:blipFill>
        <a:blipFill rotWithShape="1">
          <a:blip xmlns:r="http://schemas.openxmlformats.org/officeDocument/2006/relationships" r:embed="rId2">
            <a:duotone>
              <a:schemeClr val="phClr">
                <a:shade val="30000"/>
                <a:satMod val="150000"/>
              </a:schemeClr>
              <a:schemeClr val="phClr">
                <a:alpha val="10000"/>
                <a:satMod val="120000"/>
              </a:schemeClr>
            </a:duotone>
          </a:blip>
          <a:stretch/>
        </a:blipFill>
      </a:fillStyleLst>
      <a:lnStyleLst>
        <a:ln w="12700" cap="flat" cmpd="sng" algn="ctr">
          <a:solidFill>
            <a:schemeClr val="phClr">
              <a:shade val="95000"/>
              <a:satMod val="105000"/>
            </a:scheme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101600" dist="38100" dir="5400000" rotWithShape="0">
              <a:srgbClr val="000000">
                <a:alpha val="75000"/>
              </a:srgbClr>
            </a:outerShdw>
          </a:effectLst>
        </a:effectStyle>
        <a:effectStyle>
          <a:effectLst>
            <a:outerShdw blurRad="38100" dist="25400" dir="5400000" rotWithShape="0">
              <a:srgbClr val="000000">
                <a:alpha val="75000"/>
              </a:srgbClr>
            </a:outerShdw>
            <a:softEdge rad="63500"/>
          </a:effectLst>
        </a:effectStyle>
      </a:effectStyleLst>
      <a:bgFillStyleLst>
        <a:blipFill rotWithShape="1">
          <a:blip xmlns:r="http://schemas.openxmlformats.org/officeDocument/2006/relationships" r:embed="rId3"/>
          <a:stretch/>
        </a:blipFill>
        <a:blipFill rotWithShape="1">
          <a:blip xmlns:r="http://schemas.openxmlformats.org/officeDocument/2006/relationships" r:embed="rId4"/>
          <a:stretch/>
        </a:blipFill>
        <a:blipFill rotWithShape="1">
          <a:blip xmlns:r="http://schemas.openxmlformats.org/officeDocument/2006/relationships" r:embed="rId5"/>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Inkwell.thmx</Template>
  <TotalTime>269</TotalTime>
  <Words>551</Words>
  <Application>Microsoft Office PowerPoint</Application>
  <PresentationFormat>On-screen Show (4:3)</PresentationFormat>
  <Paragraphs>16</Paragraphs>
  <Slides>14</Slides>
  <Notes>1</Notes>
  <HiddenSlides>0</HiddenSlides>
  <MMClips>1</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Inkwell</vt:lpstr>
      <vt:lpstr>THE POWER OF WORDS</vt:lpstr>
      <vt:lpstr> Language and words communicate wisdom</vt:lpstr>
      <vt:lpstr>Slide 3</vt:lpstr>
      <vt:lpstr>The film documented both the wrenching personal journeys undertaken by the inmates to find the words that tell their own stories, and the power of those words to move the outside world </vt:lpstr>
      <vt:lpstr>Me &amp; Eve Ensler</vt:lpstr>
      <vt:lpstr>I have always been compelled to learn more about why people do not always use the same words to describe their perception of a circumstance, in the same way as all others. As a self-identified activistic poet, I’ve always sought to define the words with which we use to educate and address individuals, so I can be a spreader of art and information in my own life. I was further inspired by Eve Ensler’s social commentary and fight for justice.</vt:lpstr>
      <vt:lpstr> I believe when we absorb mentally, words like “nigga,” a word which evolved from the derogative term "nigger,” it has a negative effect on our psyches. Even as a clichéd expression, used liberally by people who’ve deemed it cultural appropriation, it can still be perceived as off-putting.</vt:lpstr>
      <vt:lpstr>Therefore, a word with connotations you think may have changed from pejorative to acceptable, can actually still affect people unconstructively.</vt:lpstr>
      <vt:lpstr>         I often call people out on their ignorance, when I am in the presence of discrimination against gays, or where racial/homophobic slurs are being made. I’ve found that the best way to heighten another’s awareness around their poor word choice is to mention how we are heinously bringing people’s character into disrepute when we call them out their name. One of my favorite poet’s Maya Angelou, brought comedian Dave Chapelle to task, discussing how poetry and comedy can bridge both genders and generations during an episode of Iconoclasts, on the Sundance channel. Angelou has been very outspoken about hip-hop artists’ use of insulting language, even disagreeing with Russell Simmons’ comment that “comparing Don Imus’ language with hip hop artists’ artistic expression is misguided and inaccurate.” (*Don Imus was the shock-jock known for the Rutgers women's basketball "nappy-headed hos" controversy) </vt:lpstr>
      <vt:lpstr>Slide 10</vt:lpstr>
      <vt:lpstr>GLSEN and Ad Council's ad campaign  from thinkb4youspeak.com</vt:lpstr>
      <vt:lpstr>Ad Council and GLESN deems terms like "That's So Gay” as derogatory language. What you say and how you communicate can make a big difference in how people respond to you.</vt:lpstr>
      <vt:lpstr>       Which Will You Choose?  There are buzz words, dirty words, and four letter words. There can be a play on words by twisting words. There are words to the wise. There are words of mouth, and words we figuratively eat. Famous last words. Words of one syllable. Kept words. Pictures worth a thousand words. There are words to live by and operative words. There are fighting words and magic words.   </vt:lpstr>
      <vt:lpstr>Slide 14</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POWER OF WORDS</dc:title>
  <dc:creator>ACC BCC</dc:creator>
  <cp:lastModifiedBy>lupo</cp:lastModifiedBy>
  <cp:revision>33</cp:revision>
  <dcterms:created xsi:type="dcterms:W3CDTF">2009-12-01T21:04:34Z</dcterms:created>
  <dcterms:modified xsi:type="dcterms:W3CDTF">2009-12-03T02:54:37Z</dcterms:modified>
</cp:coreProperties>
</file>